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Proxima Nova"/>
      <p:regular r:id="rId62"/>
      <p:bold r:id="rId63"/>
      <p:italic r:id="rId64"/>
      <p:boldItalic r:id="rId65"/>
    </p:embeddedFont>
    <p:embeddedFont>
      <p:font typeface="Roboto Medium"/>
      <p:regular r:id="rId66"/>
      <p:bold r:id="rId67"/>
      <p:italic r:id="rId68"/>
      <p:boldItalic r:id="rId69"/>
    </p:embeddedFont>
    <p:embeddedFont>
      <p:font typeface="Merriweather Light"/>
      <p:regular r:id="rId70"/>
      <p:bold r:id="rId71"/>
      <p:italic r:id="rId72"/>
      <p:boldItalic r:id="rId73"/>
    </p:embeddedFont>
    <p:embeddedFont>
      <p:font typeface="Vidaloka"/>
      <p:regular r:id="rId74"/>
    </p:embeddedFont>
    <p:embeddedFont>
      <p:font typeface="Proxima Nova Semibold"/>
      <p:regular r:id="rId75"/>
      <p:bold r:id="rId76"/>
      <p:boldItalic r:id="rId77"/>
    </p:embeddedFont>
    <p:embeddedFont>
      <p:font typeface="Amatic SC"/>
      <p:regular r:id="rId78"/>
      <p:bold r:id="rId79"/>
    </p:embeddedFont>
    <p:embeddedFont>
      <p:font typeface="Montserrat"/>
      <p:regular r:id="rId80"/>
      <p:bold r:id="rId81"/>
      <p:italic r:id="rId82"/>
      <p:boldItalic r:id="rId83"/>
    </p:embeddedFont>
    <p:embeddedFont>
      <p:font typeface="Lato"/>
      <p:regular r:id="rId84"/>
      <p:bold r:id="rId85"/>
      <p:italic r:id="rId86"/>
      <p:boldItalic r:id="rId87"/>
    </p:embeddedFont>
    <p:embeddedFont>
      <p:font typeface="Open Sans SemiBold"/>
      <p:regular r:id="rId88"/>
      <p:bold r:id="rId89"/>
      <p:italic r:id="rId90"/>
      <p:boldItalic r:id="rId91"/>
    </p:embeddedFont>
    <p:embeddedFont>
      <p:font typeface="Russo One"/>
      <p:regular r:id="rId92"/>
    </p:embeddedFont>
    <p:embeddedFont>
      <p:font typeface="PT Sans"/>
      <p:regular r:id="rId93"/>
      <p:bold r:id="rId94"/>
      <p:italic r:id="rId95"/>
      <p:boldItalic r:id="rId96"/>
    </p:embeddedFont>
    <p:embeddedFont>
      <p:font typeface="Crimson Text"/>
      <p:regular r:id="rId97"/>
      <p:bold r:id="rId98"/>
      <p:italic r:id="rId99"/>
      <p:boldItalic r:id="rId100"/>
    </p:embeddedFont>
    <p:embeddedFont>
      <p:font typeface="Open Sans"/>
      <p:regular r:id="rId101"/>
      <p:bold r:id="rId102"/>
      <p:italic r:id="rId103"/>
      <p:boldItalic r:id="rId10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0C7F714-89B1-4F99-B7EF-0F4F00C0957E}">
  <a:tblStyle styleId="{10C7F714-89B1-4F99-B7EF-0F4F00C0957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4" Type="http://schemas.openxmlformats.org/officeDocument/2006/relationships/font" Target="fonts/OpenSans-boldItalic.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OpenSans-italic.fntdata"/><Relationship Id="rId102" Type="http://schemas.openxmlformats.org/officeDocument/2006/relationships/font" Target="fonts/OpenSans-bold.fntdata"/><Relationship Id="rId101" Type="http://schemas.openxmlformats.org/officeDocument/2006/relationships/font" Target="fonts/OpenSans-regular.fntdata"/><Relationship Id="rId100" Type="http://schemas.openxmlformats.org/officeDocument/2006/relationships/font" Target="fonts/CrimsonText-bold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PTSans-italic.fntdata"/><Relationship Id="rId94" Type="http://schemas.openxmlformats.org/officeDocument/2006/relationships/font" Target="fonts/PTSans-bold.fntdata"/><Relationship Id="rId97" Type="http://schemas.openxmlformats.org/officeDocument/2006/relationships/font" Target="fonts/CrimsonText-regular.fntdata"/><Relationship Id="rId96" Type="http://schemas.openxmlformats.org/officeDocument/2006/relationships/font" Target="fonts/PTSans-boldItalic.fntdata"/><Relationship Id="rId11" Type="http://schemas.openxmlformats.org/officeDocument/2006/relationships/slide" Target="slides/slide5.xml"/><Relationship Id="rId99" Type="http://schemas.openxmlformats.org/officeDocument/2006/relationships/font" Target="fonts/CrimsonText-italic.fntdata"/><Relationship Id="rId10" Type="http://schemas.openxmlformats.org/officeDocument/2006/relationships/slide" Target="slides/slide4.xml"/><Relationship Id="rId98" Type="http://schemas.openxmlformats.org/officeDocument/2006/relationships/font" Target="fonts/CrimsonText-bold.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OpenSansSemiBold-boldItalic.fntdata"/><Relationship Id="rId90" Type="http://schemas.openxmlformats.org/officeDocument/2006/relationships/font" Target="fonts/OpenSansSemiBold-italic.fntdata"/><Relationship Id="rId93" Type="http://schemas.openxmlformats.org/officeDocument/2006/relationships/font" Target="fonts/PTSans-regular.fntdata"/><Relationship Id="rId92" Type="http://schemas.openxmlformats.org/officeDocument/2006/relationships/font" Target="fonts/RussoOne-regular.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font" Target="fonts/Lato-regular.fntdata"/><Relationship Id="rId83" Type="http://schemas.openxmlformats.org/officeDocument/2006/relationships/font" Target="fonts/Montserrat-boldItalic.fntdata"/><Relationship Id="rId86" Type="http://schemas.openxmlformats.org/officeDocument/2006/relationships/font" Target="fonts/Lato-italic.fntdata"/><Relationship Id="rId85" Type="http://schemas.openxmlformats.org/officeDocument/2006/relationships/font" Target="fonts/Lato-bold.fntdata"/><Relationship Id="rId88" Type="http://schemas.openxmlformats.org/officeDocument/2006/relationships/font" Target="fonts/OpenSansSemiBold-regular.fntdata"/><Relationship Id="rId87" Type="http://schemas.openxmlformats.org/officeDocument/2006/relationships/font" Target="fonts/Lato-boldItalic.fntdata"/><Relationship Id="rId89" Type="http://schemas.openxmlformats.org/officeDocument/2006/relationships/font" Target="fonts/OpenSansSemiBold-bold.fntdata"/><Relationship Id="rId80" Type="http://schemas.openxmlformats.org/officeDocument/2006/relationships/font" Target="fonts/Montserrat-regular.fntdata"/><Relationship Id="rId82" Type="http://schemas.openxmlformats.org/officeDocument/2006/relationships/font" Target="fonts/Montserrat-italic.fntdata"/><Relationship Id="rId81"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MerriweatherLight-boldItalic.fntdata"/><Relationship Id="rId72" Type="http://schemas.openxmlformats.org/officeDocument/2006/relationships/font" Target="fonts/MerriweatherLight-italic.fntdata"/><Relationship Id="rId75" Type="http://schemas.openxmlformats.org/officeDocument/2006/relationships/font" Target="fonts/ProximaNovaSemibold-regular.fntdata"/><Relationship Id="rId74" Type="http://schemas.openxmlformats.org/officeDocument/2006/relationships/font" Target="fonts/Vidaloka-regular.fntdata"/><Relationship Id="rId77" Type="http://schemas.openxmlformats.org/officeDocument/2006/relationships/font" Target="fonts/ProximaNovaSemibold-boldItalic.fntdata"/><Relationship Id="rId76" Type="http://schemas.openxmlformats.org/officeDocument/2006/relationships/font" Target="fonts/ProximaNovaSemibold-bold.fntdata"/><Relationship Id="rId79" Type="http://schemas.openxmlformats.org/officeDocument/2006/relationships/font" Target="fonts/AmaticSC-bold.fntdata"/><Relationship Id="rId78" Type="http://schemas.openxmlformats.org/officeDocument/2006/relationships/font" Target="fonts/AmaticSC-regular.fntdata"/><Relationship Id="rId71" Type="http://schemas.openxmlformats.org/officeDocument/2006/relationships/font" Target="fonts/MerriweatherLight-bold.fntdata"/><Relationship Id="rId70" Type="http://schemas.openxmlformats.org/officeDocument/2006/relationships/font" Target="fonts/MerriweatherLight-regular.fntdata"/><Relationship Id="rId62" Type="http://schemas.openxmlformats.org/officeDocument/2006/relationships/font" Target="fonts/ProximaNova-regular.fntdata"/><Relationship Id="rId61" Type="http://schemas.openxmlformats.org/officeDocument/2006/relationships/slide" Target="slides/slide55.xml"/><Relationship Id="rId64" Type="http://schemas.openxmlformats.org/officeDocument/2006/relationships/font" Target="fonts/ProximaNova-italic.fntdata"/><Relationship Id="rId63" Type="http://schemas.openxmlformats.org/officeDocument/2006/relationships/font" Target="fonts/ProximaNova-bold.fntdata"/><Relationship Id="rId66" Type="http://schemas.openxmlformats.org/officeDocument/2006/relationships/font" Target="fonts/RobotoMedium-regular.fntdata"/><Relationship Id="rId65" Type="http://schemas.openxmlformats.org/officeDocument/2006/relationships/font" Target="fonts/ProximaNova-boldItalic.fntdata"/><Relationship Id="rId68" Type="http://schemas.openxmlformats.org/officeDocument/2006/relationships/font" Target="fonts/RobotoMedium-italic.fntdata"/><Relationship Id="rId67" Type="http://schemas.openxmlformats.org/officeDocument/2006/relationships/font" Target="fonts/RobotoMedium-bold.fntdata"/><Relationship Id="rId60" Type="http://schemas.openxmlformats.org/officeDocument/2006/relationships/slide" Target="slides/slide54.xml"/><Relationship Id="rId69" Type="http://schemas.openxmlformats.org/officeDocument/2006/relationships/font" Target="fonts/RobotoMedium-boldItalic.fntdata"/><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gif>
</file>

<file path=ppt/media/image11.gif>
</file>

<file path=ppt/media/image12.jpg>
</file>

<file path=ppt/media/image13.gif>
</file>

<file path=ppt/media/image14.jpg>
</file>

<file path=ppt/media/image15.png>
</file>

<file path=ppt/media/image16.png>
</file>

<file path=ppt/media/image2.jpg>
</file>

<file path=ppt/media/image3.jpg>
</file>

<file path=ppt/media/image4.png>
</file>

<file path=ppt/media/image5.jpg>
</file>

<file path=ppt/media/image6.jp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cc7554a049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cc7554a049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cf7a3c503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cf7a3c503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cc7554a049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cc7554a049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cc7554a049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cc7554a049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cc7554a049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cc7554a049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cc7554a049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cc7554a049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cc7554a049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cc7554a049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cc7554a049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cc7554a049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cc7554a049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cc7554a049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cc7554a049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cc7554a049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cc7554a049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cc7554a049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cc7554a049_0_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cc7554a049_0_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cc7554a049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cc7554a049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cc7554a049_0_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cc7554a049_0_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cc7554a049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cc7554a049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cc7554a049_0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cc7554a049_0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cc7554a049_0_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cc7554a049_0_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cc7554a049_0_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cc7554a049_0_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cc7554a049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cc7554a049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cc7554a049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cc7554a049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cc7554a049_0_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cc7554a049_0_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cf7a3c50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cf7a3c50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cc7554a049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cc7554a049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cc7554a049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cc7554a049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cc7554a049_0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cc7554a049_0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cc7554a049_0_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cc7554a049_0_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gcc7554a049_0_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 name="Google Shape;810;gcc7554a049_0_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cf7a3c503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cf7a3c503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cc7554a049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cc7554a049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cc7554a049_0_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cc7554a049_0_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cc7554a049_0_8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cc7554a049_0_8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e3a317c8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e3a317c8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cd8a80d6b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cd8a80d6b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 name="Shape 866"/>
        <p:cNvGrpSpPr/>
        <p:nvPr/>
      </p:nvGrpSpPr>
      <p:grpSpPr>
        <a:xfrm>
          <a:off x="0" y="0"/>
          <a:ext cx="0" cy="0"/>
          <a:chOff x="0" y="0"/>
          <a:chExt cx="0" cy="0"/>
        </a:xfrm>
      </p:grpSpPr>
      <p:sp>
        <p:nvSpPr>
          <p:cNvPr id="867" name="Google Shape;867;gcc7554a049_0_8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8" name="Google Shape;868;gcc7554a049_0_8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cc7554a049_0_8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cc7554a049_0_8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cc7554a049_0_8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 name="Google Shape;897;gcc7554a049_0_8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4" name="Shape 1234"/>
        <p:cNvGrpSpPr/>
        <p:nvPr/>
      </p:nvGrpSpPr>
      <p:grpSpPr>
        <a:xfrm>
          <a:off x="0" y="0"/>
          <a:ext cx="0" cy="0"/>
          <a:chOff x="0" y="0"/>
          <a:chExt cx="0" cy="0"/>
        </a:xfrm>
      </p:grpSpPr>
      <p:sp>
        <p:nvSpPr>
          <p:cNvPr id="1235" name="Google Shape;1235;gcc7554a049_0_8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6" name="Google Shape;1236;gcc7554a049_0_8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1" name="Shape 4021"/>
        <p:cNvGrpSpPr/>
        <p:nvPr/>
      </p:nvGrpSpPr>
      <p:grpSpPr>
        <a:xfrm>
          <a:off x="0" y="0"/>
          <a:ext cx="0" cy="0"/>
          <a:chOff x="0" y="0"/>
          <a:chExt cx="0" cy="0"/>
        </a:xfrm>
      </p:grpSpPr>
      <p:sp>
        <p:nvSpPr>
          <p:cNvPr id="4022" name="Google Shape;4022;gcc7554a049_0_11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3" name="Google Shape;4023;gcc7554a049_0_11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0" name="Shape 4440"/>
        <p:cNvGrpSpPr/>
        <p:nvPr/>
      </p:nvGrpSpPr>
      <p:grpSpPr>
        <a:xfrm>
          <a:off x="0" y="0"/>
          <a:ext cx="0" cy="0"/>
          <a:chOff x="0" y="0"/>
          <a:chExt cx="0" cy="0"/>
        </a:xfrm>
      </p:grpSpPr>
      <p:sp>
        <p:nvSpPr>
          <p:cNvPr id="4441" name="Google Shape;4441;gcc7554a049_0_12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2" name="Google Shape;4442;gcc7554a049_0_12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0" name="Shape 4610"/>
        <p:cNvGrpSpPr/>
        <p:nvPr/>
      </p:nvGrpSpPr>
      <p:grpSpPr>
        <a:xfrm>
          <a:off x="0" y="0"/>
          <a:ext cx="0" cy="0"/>
          <a:chOff x="0" y="0"/>
          <a:chExt cx="0" cy="0"/>
        </a:xfrm>
      </p:grpSpPr>
      <p:sp>
        <p:nvSpPr>
          <p:cNvPr id="4611" name="Google Shape;4611;gcc7554a049_0_12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2" name="Google Shape;4612;gcc7554a049_0_12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5" name="Shape 5015"/>
        <p:cNvGrpSpPr/>
        <p:nvPr/>
      </p:nvGrpSpPr>
      <p:grpSpPr>
        <a:xfrm>
          <a:off x="0" y="0"/>
          <a:ext cx="0" cy="0"/>
          <a:chOff x="0" y="0"/>
          <a:chExt cx="0" cy="0"/>
        </a:xfrm>
      </p:grpSpPr>
      <p:sp>
        <p:nvSpPr>
          <p:cNvPr id="5016" name="Google Shape;5016;gcc7554a049_0_12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7" name="Google Shape;5017;gcc7554a049_0_12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5" name="Shape 5395"/>
        <p:cNvGrpSpPr/>
        <p:nvPr/>
      </p:nvGrpSpPr>
      <p:grpSpPr>
        <a:xfrm>
          <a:off x="0" y="0"/>
          <a:ext cx="0" cy="0"/>
          <a:chOff x="0" y="0"/>
          <a:chExt cx="0" cy="0"/>
        </a:xfrm>
      </p:grpSpPr>
      <p:sp>
        <p:nvSpPr>
          <p:cNvPr id="5396" name="Google Shape;5396;gcc7554a049_0_13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7" name="Google Shape;5397;gcc7554a049_0_13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9" name="Shape 5809"/>
        <p:cNvGrpSpPr/>
        <p:nvPr/>
      </p:nvGrpSpPr>
      <p:grpSpPr>
        <a:xfrm>
          <a:off x="0" y="0"/>
          <a:ext cx="0" cy="0"/>
          <a:chOff x="0" y="0"/>
          <a:chExt cx="0" cy="0"/>
        </a:xfrm>
      </p:grpSpPr>
      <p:sp>
        <p:nvSpPr>
          <p:cNvPr id="5810" name="Google Shape;5810;gcc7554a049_0_13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1" name="Google Shape;5811;gcc7554a049_0_13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cd8a80d6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cd8a80d6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0" name="Shape 6170"/>
        <p:cNvGrpSpPr/>
        <p:nvPr/>
      </p:nvGrpSpPr>
      <p:grpSpPr>
        <a:xfrm>
          <a:off x="0" y="0"/>
          <a:ext cx="0" cy="0"/>
          <a:chOff x="0" y="0"/>
          <a:chExt cx="0" cy="0"/>
        </a:xfrm>
      </p:grpSpPr>
      <p:sp>
        <p:nvSpPr>
          <p:cNvPr id="6171" name="Google Shape;6171;gcc7554a049_0_13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2" name="Google Shape;6172;gcc7554a049_0_13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0" name="Shape 6680"/>
        <p:cNvGrpSpPr/>
        <p:nvPr/>
      </p:nvGrpSpPr>
      <p:grpSpPr>
        <a:xfrm>
          <a:off x="0" y="0"/>
          <a:ext cx="0" cy="0"/>
          <a:chOff x="0" y="0"/>
          <a:chExt cx="0" cy="0"/>
        </a:xfrm>
      </p:grpSpPr>
      <p:sp>
        <p:nvSpPr>
          <p:cNvPr id="6681" name="Google Shape;6681;gcc7554a049_0_14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2" name="Google Shape;6682;gcc7554a049_0_14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0" name="Shape 7300"/>
        <p:cNvGrpSpPr/>
        <p:nvPr/>
      </p:nvGrpSpPr>
      <p:grpSpPr>
        <a:xfrm>
          <a:off x="0" y="0"/>
          <a:ext cx="0" cy="0"/>
          <a:chOff x="0" y="0"/>
          <a:chExt cx="0" cy="0"/>
        </a:xfrm>
      </p:grpSpPr>
      <p:sp>
        <p:nvSpPr>
          <p:cNvPr id="7301" name="Google Shape;7301;gcc7554a049_0_14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2" name="Google Shape;7302;gcc7554a049_0_14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4" name="Shape 7894"/>
        <p:cNvGrpSpPr/>
        <p:nvPr/>
      </p:nvGrpSpPr>
      <p:grpSpPr>
        <a:xfrm>
          <a:off x="0" y="0"/>
          <a:ext cx="0" cy="0"/>
          <a:chOff x="0" y="0"/>
          <a:chExt cx="0" cy="0"/>
        </a:xfrm>
      </p:grpSpPr>
      <p:sp>
        <p:nvSpPr>
          <p:cNvPr id="7895" name="Google Shape;7895;gcc7554a049_0_15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6" name="Google Shape;7896;gcc7554a049_0_15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5" name="Shape 8215"/>
        <p:cNvGrpSpPr/>
        <p:nvPr/>
      </p:nvGrpSpPr>
      <p:grpSpPr>
        <a:xfrm>
          <a:off x="0" y="0"/>
          <a:ext cx="0" cy="0"/>
          <a:chOff x="0" y="0"/>
          <a:chExt cx="0" cy="0"/>
        </a:xfrm>
      </p:grpSpPr>
      <p:sp>
        <p:nvSpPr>
          <p:cNvPr id="8216" name="Google Shape;8216;gcc7554a049_0_15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7" name="Google Shape;8217;gcc7554a049_0_15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0" name="Shape 8520"/>
        <p:cNvGrpSpPr/>
        <p:nvPr/>
      </p:nvGrpSpPr>
      <p:grpSpPr>
        <a:xfrm>
          <a:off x="0" y="0"/>
          <a:ext cx="0" cy="0"/>
          <a:chOff x="0" y="0"/>
          <a:chExt cx="0" cy="0"/>
        </a:xfrm>
      </p:grpSpPr>
      <p:sp>
        <p:nvSpPr>
          <p:cNvPr id="8521" name="Google Shape;8521;gcc7554a049_0_16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2" name="Google Shape;8522;gcc7554a049_0_16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cc7554a049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cc7554a049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cf7a3c503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cf7a3c503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cc7554a049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cc7554a049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cc7554a049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cc7554a049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1" name="Google Shape;11;p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 name="Google Shape;12;p2"/>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 name="Google Shape;13;p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 name="Google Shape;14;p2"/>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txBox="1"/>
          <p:nvPr>
            <p:ph hasCustomPrompt="1" type="title"/>
          </p:nvPr>
        </p:nvSpPr>
        <p:spPr>
          <a:xfrm>
            <a:off x="713225" y="1497763"/>
            <a:ext cx="7717500" cy="164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p:nvPr>
            <p:ph idx="1" type="subTitle"/>
          </p:nvPr>
        </p:nvSpPr>
        <p:spPr>
          <a:xfrm>
            <a:off x="1514325" y="3278788"/>
            <a:ext cx="6120300" cy="375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p:txBody>
      </p:sp>
      <p:cxnSp>
        <p:nvCxnSpPr>
          <p:cNvPr id="68" name="Google Shape;68;p1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9" name="Google Shape;69;p1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0" name="Google Shape;70;p1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1" name="Google Shape;71;p1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73" name="Shape 73"/>
        <p:cNvGrpSpPr/>
        <p:nvPr/>
      </p:nvGrpSpPr>
      <p:grpSpPr>
        <a:xfrm>
          <a:off x="0" y="0"/>
          <a:ext cx="0" cy="0"/>
          <a:chOff x="0" y="0"/>
          <a:chExt cx="0" cy="0"/>
        </a:xfrm>
      </p:grpSpPr>
      <p:sp>
        <p:nvSpPr>
          <p:cNvPr id="74" name="Google Shape;74;p13"/>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5" name="Google Shape;75;p13"/>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6" name="Google Shape;76;p13"/>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7" name="Google Shape;77;p13"/>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8" name="Google Shape;78;p13"/>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9" name="Google Shape;79;p13"/>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0" name="Google Shape;80;p13"/>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1" name="Google Shape;81;p13"/>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2" name="Google Shape;82;p13"/>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 name="Google Shape;83;p13"/>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8" name="Google Shape;88;p1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89" name="Shape 89"/>
        <p:cNvGrpSpPr/>
        <p:nvPr/>
      </p:nvGrpSpPr>
      <p:grpSpPr>
        <a:xfrm>
          <a:off x="0" y="0"/>
          <a:ext cx="0" cy="0"/>
          <a:chOff x="0" y="0"/>
          <a:chExt cx="0" cy="0"/>
        </a:xfrm>
      </p:grpSpPr>
      <p:sp>
        <p:nvSpPr>
          <p:cNvPr id="90" name="Google Shape;90;p14"/>
          <p:cNvSpPr txBox="1"/>
          <p:nvPr>
            <p:ph type="title"/>
          </p:nvPr>
        </p:nvSpPr>
        <p:spPr>
          <a:xfrm>
            <a:off x="2410500" y="2932775"/>
            <a:ext cx="4323000" cy="49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91" name="Google Shape;91;p14"/>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92" name="Google Shape;92;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3" name="Google Shape;93;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94" name="Shape 94"/>
        <p:cNvGrpSpPr/>
        <p:nvPr/>
      </p:nvGrpSpPr>
      <p:grpSpPr>
        <a:xfrm>
          <a:off x="0" y="0"/>
          <a:ext cx="0" cy="0"/>
          <a:chOff x="0" y="0"/>
          <a:chExt cx="0" cy="0"/>
        </a:xfrm>
      </p:grpSpPr>
      <p:sp>
        <p:nvSpPr>
          <p:cNvPr id="95" name="Google Shape;95;p15"/>
          <p:cNvSpPr txBox="1"/>
          <p:nvPr>
            <p:ph type="title"/>
          </p:nvPr>
        </p:nvSpPr>
        <p:spPr>
          <a:xfrm>
            <a:off x="1994850" y="1697488"/>
            <a:ext cx="5154300" cy="112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96" name="Google Shape;96;p15"/>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97" name="Google Shape;97;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8" name="Google Shape;98;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9" name="Shape 99"/>
        <p:cNvGrpSpPr/>
        <p:nvPr/>
      </p:nvGrpSpPr>
      <p:grpSpPr>
        <a:xfrm>
          <a:off x="0" y="0"/>
          <a:ext cx="0" cy="0"/>
          <a:chOff x="0" y="0"/>
          <a:chExt cx="0" cy="0"/>
        </a:xfrm>
      </p:grpSpPr>
      <p:sp>
        <p:nvSpPr>
          <p:cNvPr id="100" name="Google Shape;100;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1" name="Google Shape;101;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2" name="Google Shape;102;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3" name="Google Shape;103;p16"/>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04" name="Shape 104"/>
        <p:cNvGrpSpPr/>
        <p:nvPr/>
      </p:nvGrpSpPr>
      <p:grpSpPr>
        <a:xfrm>
          <a:off x="0" y="0"/>
          <a:ext cx="0" cy="0"/>
          <a:chOff x="0" y="0"/>
          <a:chExt cx="0" cy="0"/>
        </a:xfrm>
      </p:grpSpPr>
      <p:sp>
        <p:nvSpPr>
          <p:cNvPr id="105" name="Google Shape;105;p17"/>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06" name="Google Shape;106;p17"/>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107" name="Google Shape;107;p17"/>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08" name="Google Shape;108;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9" name="Google Shape;109;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0" name="Google Shape;110;p17"/>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111" name="Shape 111"/>
        <p:cNvGrpSpPr/>
        <p:nvPr/>
      </p:nvGrpSpPr>
      <p:grpSpPr>
        <a:xfrm>
          <a:off x="0" y="0"/>
          <a:ext cx="0" cy="0"/>
          <a:chOff x="0" y="0"/>
          <a:chExt cx="0" cy="0"/>
        </a:xfrm>
      </p:grpSpPr>
      <p:sp>
        <p:nvSpPr>
          <p:cNvPr id="112" name="Google Shape;112;p18"/>
          <p:cNvSpPr txBox="1"/>
          <p:nvPr>
            <p:ph type="title"/>
          </p:nvPr>
        </p:nvSpPr>
        <p:spPr>
          <a:xfrm>
            <a:off x="1043725" y="1185550"/>
            <a:ext cx="3123000" cy="2019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3" name="Google Shape;113;p18"/>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114" name="Google Shape;114;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5" name="Google Shape;115;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6" name="Google Shape;116;p18"/>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17" name="Shape 117"/>
        <p:cNvGrpSpPr/>
        <p:nvPr/>
      </p:nvGrpSpPr>
      <p:grpSpPr>
        <a:xfrm>
          <a:off x="0" y="0"/>
          <a:ext cx="0" cy="0"/>
          <a:chOff x="0" y="0"/>
          <a:chExt cx="0" cy="0"/>
        </a:xfrm>
      </p:grpSpPr>
      <p:sp>
        <p:nvSpPr>
          <p:cNvPr id="118" name="Google Shape;118;p19"/>
          <p:cNvSpPr txBox="1"/>
          <p:nvPr>
            <p:ph idx="1" type="subTitle"/>
          </p:nvPr>
        </p:nvSpPr>
        <p:spPr>
          <a:xfrm>
            <a:off x="3509000"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19" name="Google Shape;119;p19"/>
          <p:cNvSpPr txBox="1"/>
          <p:nvPr>
            <p:ph idx="2" type="subTitle"/>
          </p:nvPr>
        </p:nvSpPr>
        <p:spPr>
          <a:xfrm>
            <a:off x="35090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0" name="Google Shape;120;p19"/>
          <p:cNvSpPr txBox="1"/>
          <p:nvPr>
            <p:ph idx="3" type="subTitle"/>
          </p:nvPr>
        </p:nvSpPr>
        <p:spPr>
          <a:xfrm>
            <a:off x="95302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1" name="Google Shape;121;p19"/>
          <p:cNvSpPr txBox="1"/>
          <p:nvPr>
            <p:ph idx="4" type="subTitle"/>
          </p:nvPr>
        </p:nvSpPr>
        <p:spPr>
          <a:xfrm>
            <a:off x="9531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2" name="Google Shape;122;p19"/>
          <p:cNvSpPr txBox="1"/>
          <p:nvPr>
            <p:ph idx="5" type="subTitle"/>
          </p:nvPr>
        </p:nvSpPr>
        <p:spPr>
          <a:xfrm>
            <a:off x="606487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3" name="Google Shape;123;p19"/>
          <p:cNvSpPr txBox="1"/>
          <p:nvPr>
            <p:ph idx="6" type="subTitle"/>
          </p:nvPr>
        </p:nvSpPr>
        <p:spPr>
          <a:xfrm>
            <a:off x="606487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4" name="Google Shape;124;p19"/>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25" name="Google Shape;125;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6" name="Google Shape;126;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2_1">
    <p:spTree>
      <p:nvGrpSpPr>
        <p:cNvPr id="127" name="Shape 127"/>
        <p:cNvGrpSpPr/>
        <p:nvPr/>
      </p:nvGrpSpPr>
      <p:grpSpPr>
        <a:xfrm>
          <a:off x="0" y="0"/>
          <a:ext cx="0" cy="0"/>
          <a:chOff x="0" y="0"/>
          <a:chExt cx="0" cy="0"/>
        </a:xfrm>
      </p:grpSpPr>
      <p:sp>
        <p:nvSpPr>
          <p:cNvPr id="128" name="Google Shape;128;p20"/>
          <p:cNvSpPr txBox="1"/>
          <p:nvPr>
            <p:ph idx="1" type="subTitle"/>
          </p:nvPr>
        </p:nvSpPr>
        <p:spPr>
          <a:xfrm>
            <a:off x="37183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9" name="Google Shape;129;p20"/>
          <p:cNvSpPr txBox="1"/>
          <p:nvPr>
            <p:ph idx="2" type="subTitle"/>
          </p:nvPr>
        </p:nvSpPr>
        <p:spPr>
          <a:xfrm>
            <a:off x="3617675"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0" name="Google Shape;130;p20"/>
          <p:cNvSpPr txBox="1"/>
          <p:nvPr>
            <p:ph idx="3" type="subTitle"/>
          </p:nvPr>
        </p:nvSpPr>
        <p:spPr>
          <a:xfrm>
            <a:off x="13280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31" name="Google Shape;131;p20"/>
          <p:cNvSpPr txBox="1"/>
          <p:nvPr>
            <p:ph idx="4" type="subTitle"/>
          </p:nvPr>
        </p:nvSpPr>
        <p:spPr>
          <a:xfrm>
            <a:off x="1227426"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2" name="Google Shape;132;p20"/>
          <p:cNvSpPr txBox="1"/>
          <p:nvPr>
            <p:ph idx="5" type="subTitle"/>
          </p:nvPr>
        </p:nvSpPr>
        <p:spPr>
          <a:xfrm>
            <a:off x="6108550" y="3391775"/>
            <a:ext cx="1643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33" name="Google Shape;133;p20"/>
          <p:cNvSpPr txBox="1"/>
          <p:nvPr>
            <p:ph idx="6" type="subTitle"/>
          </p:nvPr>
        </p:nvSpPr>
        <p:spPr>
          <a:xfrm>
            <a:off x="6008050"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4" name="Google Shape;134;p20"/>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35" name="Google Shape;135;p2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6" name="Google Shape;136;p2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2714550" y="2543963"/>
            <a:ext cx="3714900" cy="64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3746550" y="1478925"/>
            <a:ext cx="1650900" cy="9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8" name="Google Shape;18;p3"/>
          <p:cNvSpPr txBox="1"/>
          <p:nvPr>
            <p:ph idx="1" type="subTitle"/>
          </p:nvPr>
        </p:nvSpPr>
        <p:spPr>
          <a:xfrm>
            <a:off x="2291400" y="3279625"/>
            <a:ext cx="4561200" cy="39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 name="Google Shape;19;p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 name="Google Shape;20;p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 name="Google Shape;21;p3"/>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 name="Google Shape;22;p3"/>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
    <p:spTree>
      <p:nvGrpSpPr>
        <p:cNvPr id="137" name="Shape 137"/>
        <p:cNvGrpSpPr/>
        <p:nvPr/>
      </p:nvGrpSpPr>
      <p:grpSpPr>
        <a:xfrm>
          <a:off x="0" y="0"/>
          <a:ext cx="0" cy="0"/>
          <a:chOff x="0" y="0"/>
          <a:chExt cx="0" cy="0"/>
        </a:xfrm>
      </p:grpSpPr>
      <p:sp>
        <p:nvSpPr>
          <p:cNvPr id="138" name="Google Shape;138;p21"/>
          <p:cNvSpPr txBox="1"/>
          <p:nvPr>
            <p:ph idx="1" type="subTitle"/>
          </p:nvPr>
        </p:nvSpPr>
        <p:spPr>
          <a:xfrm>
            <a:off x="3414050"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39" name="Google Shape;139;p21"/>
          <p:cNvSpPr txBox="1"/>
          <p:nvPr>
            <p:ph idx="2" type="subTitle"/>
          </p:nvPr>
        </p:nvSpPr>
        <p:spPr>
          <a:xfrm>
            <a:off x="3564200"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0" name="Google Shape;140;p21"/>
          <p:cNvSpPr txBox="1"/>
          <p:nvPr>
            <p:ph idx="3" type="subTitle"/>
          </p:nvPr>
        </p:nvSpPr>
        <p:spPr>
          <a:xfrm>
            <a:off x="7057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1" name="Google Shape;141;p21"/>
          <p:cNvSpPr txBox="1"/>
          <p:nvPr>
            <p:ph idx="4" type="subTitle"/>
          </p:nvPr>
        </p:nvSpPr>
        <p:spPr>
          <a:xfrm>
            <a:off x="8558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2" name="Google Shape;142;p21"/>
          <p:cNvSpPr txBox="1"/>
          <p:nvPr>
            <p:ph idx="5" type="subTitle"/>
          </p:nvPr>
        </p:nvSpPr>
        <p:spPr>
          <a:xfrm>
            <a:off x="61223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3" name="Google Shape;143;p21"/>
          <p:cNvSpPr txBox="1"/>
          <p:nvPr>
            <p:ph idx="6" type="subTitle"/>
          </p:nvPr>
        </p:nvSpPr>
        <p:spPr>
          <a:xfrm>
            <a:off x="62724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4" name="Google Shape;144;p21"/>
          <p:cNvSpPr txBox="1"/>
          <p:nvPr>
            <p:ph idx="7" type="subTitle"/>
          </p:nvPr>
        </p:nvSpPr>
        <p:spPr>
          <a:xfrm>
            <a:off x="3414050"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5" name="Google Shape;145;p21"/>
          <p:cNvSpPr txBox="1"/>
          <p:nvPr>
            <p:ph idx="8" type="subTitle"/>
          </p:nvPr>
        </p:nvSpPr>
        <p:spPr>
          <a:xfrm>
            <a:off x="3564200"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6" name="Google Shape;146;p21"/>
          <p:cNvSpPr txBox="1"/>
          <p:nvPr>
            <p:ph idx="9" type="subTitle"/>
          </p:nvPr>
        </p:nvSpPr>
        <p:spPr>
          <a:xfrm>
            <a:off x="7057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7" name="Google Shape;147;p21"/>
          <p:cNvSpPr txBox="1"/>
          <p:nvPr>
            <p:ph idx="13" type="subTitle"/>
          </p:nvPr>
        </p:nvSpPr>
        <p:spPr>
          <a:xfrm>
            <a:off x="8558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8" name="Google Shape;148;p21"/>
          <p:cNvSpPr txBox="1"/>
          <p:nvPr>
            <p:ph idx="14" type="subTitle"/>
          </p:nvPr>
        </p:nvSpPr>
        <p:spPr>
          <a:xfrm>
            <a:off x="61223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9" name="Google Shape;149;p21"/>
          <p:cNvSpPr txBox="1"/>
          <p:nvPr>
            <p:ph idx="15" type="subTitle"/>
          </p:nvPr>
        </p:nvSpPr>
        <p:spPr>
          <a:xfrm>
            <a:off x="62724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0" name="Google Shape;150;p21"/>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51" name="Google Shape;151;p2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2" name="Google Shape;152;p2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_1">
    <p:spTree>
      <p:nvGrpSpPr>
        <p:cNvPr id="153" name="Shape 153"/>
        <p:cNvGrpSpPr/>
        <p:nvPr/>
      </p:nvGrpSpPr>
      <p:grpSpPr>
        <a:xfrm>
          <a:off x="0" y="0"/>
          <a:ext cx="0" cy="0"/>
          <a:chOff x="0" y="0"/>
          <a:chExt cx="0" cy="0"/>
        </a:xfrm>
      </p:grpSpPr>
      <p:sp>
        <p:nvSpPr>
          <p:cNvPr id="154" name="Google Shape;154;p22"/>
          <p:cNvSpPr txBox="1"/>
          <p:nvPr>
            <p:ph idx="1" type="subTitle"/>
          </p:nvPr>
        </p:nvSpPr>
        <p:spPr>
          <a:xfrm>
            <a:off x="49168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5" name="Google Shape;155;p22"/>
          <p:cNvSpPr txBox="1"/>
          <p:nvPr>
            <p:ph idx="2" type="subTitle"/>
          </p:nvPr>
        </p:nvSpPr>
        <p:spPr>
          <a:xfrm>
            <a:off x="50589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6" name="Google Shape;156;p22"/>
          <p:cNvSpPr txBox="1"/>
          <p:nvPr>
            <p:ph idx="3" type="subTitle"/>
          </p:nvPr>
        </p:nvSpPr>
        <p:spPr>
          <a:xfrm>
            <a:off x="19111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7" name="Google Shape;157;p22"/>
          <p:cNvSpPr txBox="1"/>
          <p:nvPr>
            <p:ph idx="4" type="subTitle"/>
          </p:nvPr>
        </p:nvSpPr>
        <p:spPr>
          <a:xfrm>
            <a:off x="20533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8" name="Google Shape;158;p22"/>
          <p:cNvSpPr txBox="1"/>
          <p:nvPr>
            <p:ph idx="5" type="subTitle"/>
          </p:nvPr>
        </p:nvSpPr>
        <p:spPr>
          <a:xfrm>
            <a:off x="49168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9" name="Google Shape;159;p22"/>
          <p:cNvSpPr txBox="1"/>
          <p:nvPr>
            <p:ph idx="6" type="subTitle"/>
          </p:nvPr>
        </p:nvSpPr>
        <p:spPr>
          <a:xfrm>
            <a:off x="50589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0" name="Google Shape;160;p22"/>
          <p:cNvSpPr txBox="1"/>
          <p:nvPr>
            <p:ph idx="7" type="subTitle"/>
          </p:nvPr>
        </p:nvSpPr>
        <p:spPr>
          <a:xfrm>
            <a:off x="19111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1" name="Google Shape;161;p22"/>
          <p:cNvSpPr txBox="1"/>
          <p:nvPr>
            <p:ph idx="8" type="subTitle"/>
          </p:nvPr>
        </p:nvSpPr>
        <p:spPr>
          <a:xfrm>
            <a:off x="20532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2" name="Google Shape;162;p22"/>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63" name="Google Shape;163;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4" name="Google Shape;164;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2">
    <p:spTree>
      <p:nvGrpSpPr>
        <p:cNvPr id="165" name="Shape 165"/>
        <p:cNvGrpSpPr/>
        <p:nvPr/>
      </p:nvGrpSpPr>
      <p:grpSpPr>
        <a:xfrm>
          <a:off x="0" y="0"/>
          <a:ext cx="0" cy="0"/>
          <a:chOff x="0" y="0"/>
          <a:chExt cx="0" cy="0"/>
        </a:xfrm>
      </p:grpSpPr>
      <p:sp>
        <p:nvSpPr>
          <p:cNvPr id="166" name="Google Shape;166;p23"/>
          <p:cNvSpPr txBox="1"/>
          <p:nvPr>
            <p:ph idx="1" type="subTitle"/>
          </p:nvPr>
        </p:nvSpPr>
        <p:spPr>
          <a:xfrm>
            <a:off x="3568125"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7" name="Google Shape;167;p23"/>
          <p:cNvSpPr txBox="1"/>
          <p:nvPr>
            <p:ph idx="2" type="subTitle"/>
          </p:nvPr>
        </p:nvSpPr>
        <p:spPr>
          <a:xfrm>
            <a:off x="3568125"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8" name="Google Shape;168;p23"/>
          <p:cNvSpPr txBox="1"/>
          <p:nvPr>
            <p:ph idx="3" type="subTitle"/>
          </p:nvPr>
        </p:nvSpPr>
        <p:spPr>
          <a:xfrm>
            <a:off x="10883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9" name="Google Shape;169;p23"/>
          <p:cNvSpPr txBox="1"/>
          <p:nvPr>
            <p:ph idx="4" type="subTitle"/>
          </p:nvPr>
        </p:nvSpPr>
        <p:spPr>
          <a:xfrm>
            <a:off x="1088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0" name="Google Shape;170;p23"/>
          <p:cNvSpPr txBox="1"/>
          <p:nvPr>
            <p:ph idx="5" type="subTitle"/>
          </p:nvPr>
        </p:nvSpPr>
        <p:spPr>
          <a:xfrm>
            <a:off x="60554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71" name="Google Shape;171;p23"/>
          <p:cNvSpPr txBox="1"/>
          <p:nvPr>
            <p:ph idx="6" type="subTitle"/>
          </p:nvPr>
        </p:nvSpPr>
        <p:spPr>
          <a:xfrm>
            <a:off x="6055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2" name="Google Shape;172;p23"/>
          <p:cNvSpPr txBox="1"/>
          <p:nvPr>
            <p:ph type="title"/>
          </p:nvPr>
        </p:nvSpPr>
        <p:spPr>
          <a:xfrm>
            <a:off x="713225" y="445025"/>
            <a:ext cx="476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73" name="Google Shape;173;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4" name="Google Shape;174;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5" name="Google Shape;175;p23"/>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
    <p:spTree>
      <p:nvGrpSpPr>
        <p:cNvPr id="176" name="Shape 176"/>
        <p:cNvGrpSpPr/>
        <p:nvPr/>
      </p:nvGrpSpPr>
      <p:grpSpPr>
        <a:xfrm>
          <a:off x="0" y="0"/>
          <a:ext cx="0" cy="0"/>
          <a:chOff x="0" y="0"/>
          <a:chExt cx="0" cy="0"/>
        </a:xfrm>
      </p:grpSpPr>
      <p:sp>
        <p:nvSpPr>
          <p:cNvPr id="177" name="Google Shape;177;p24"/>
          <p:cNvSpPr txBox="1"/>
          <p:nvPr>
            <p:ph idx="1" type="subTitle"/>
          </p:nvPr>
        </p:nvSpPr>
        <p:spPr>
          <a:xfrm>
            <a:off x="4750187" y="1722900"/>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78" name="Google Shape;178;p24"/>
          <p:cNvSpPr txBox="1"/>
          <p:nvPr>
            <p:ph idx="2" type="subTitle"/>
          </p:nvPr>
        </p:nvSpPr>
        <p:spPr>
          <a:xfrm>
            <a:off x="4750184" y="206290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9" name="Google Shape;179;p24"/>
          <p:cNvSpPr txBox="1"/>
          <p:nvPr>
            <p:ph idx="3" type="subTitle"/>
          </p:nvPr>
        </p:nvSpPr>
        <p:spPr>
          <a:xfrm>
            <a:off x="2306462" y="1722900"/>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0" name="Google Shape;180;p24"/>
          <p:cNvSpPr txBox="1"/>
          <p:nvPr>
            <p:ph idx="4" type="subTitle"/>
          </p:nvPr>
        </p:nvSpPr>
        <p:spPr>
          <a:xfrm>
            <a:off x="2306462" y="2062900"/>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1" name="Google Shape;181;p24"/>
          <p:cNvSpPr txBox="1"/>
          <p:nvPr>
            <p:ph idx="5" type="subTitle"/>
          </p:nvPr>
        </p:nvSpPr>
        <p:spPr>
          <a:xfrm>
            <a:off x="4750187" y="3158925"/>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2" name="Google Shape;182;p24"/>
          <p:cNvSpPr txBox="1"/>
          <p:nvPr>
            <p:ph idx="6" type="subTitle"/>
          </p:nvPr>
        </p:nvSpPr>
        <p:spPr>
          <a:xfrm>
            <a:off x="4750184" y="3498925"/>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3" name="Google Shape;183;p24"/>
          <p:cNvSpPr txBox="1"/>
          <p:nvPr>
            <p:ph idx="7" type="subTitle"/>
          </p:nvPr>
        </p:nvSpPr>
        <p:spPr>
          <a:xfrm>
            <a:off x="2306462" y="3158925"/>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4" name="Google Shape;184;p24"/>
          <p:cNvSpPr txBox="1"/>
          <p:nvPr>
            <p:ph idx="8" type="subTitle"/>
          </p:nvPr>
        </p:nvSpPr>
        <p:spPr>
          <a:xfrm>
            <a:off x="2306462" y="3498925"/>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5" name="Google Shape;185;p24"/>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86" name="Google Shape;186;p2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7" name="Google Shape;187;p2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188" name="Shape 188"/>
        <p:cNvGrpSpPr/>
        <p:nvPr/>
      </p:nvGrpSpPr>
      <p:grpSpPr>
        <a:xfrm>
          <a:off x="0" y="0"/>
          <a:ext cx="0" cy="0"/>
          <a:chOff x="0" y="0"/>
          <a:chExt cx="0" cy="0"/>
        </a:xfrm>
      </p:grpSpPr>
      <p:sp>
        <p:nvSpPr>
          <p:cNvPr id="189" name="Google Shape;189;p25"/>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0" name="Google Shape;190;p25"/>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1" name="Google Shape;191;p25"/>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2" name="Google Shape;192;p25"/>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3" name="Google Shape;193;p25"/>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4" name="Google Shape;194;p25"/>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5" name="Google Shape;195;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6" name="Google Shape;196;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
    <p:spTree>
      <p:nvGrpSpPr>
        <p:cNvPr id="197" name="Shape 197"/>
        <p:cNvGrpSpPr/>
        <p:nvPr/>
      </p:nvGrpSpPr>
      <p:grpSpPr>
        <a:xfrm>
          <a:off x="0" y="0"/>
          <a:ext cx="0" cy="0"/>
          <a:chOff x="0" y="0"/>
          <a:chExt cx="0" cy="0"/>
        </a:xfrm>
      </p:grpSpPr>
      <p:sp>
        <p:nvSpPr>
          <p:cNvPr id="198" name="Google Shape;198;p26"/>
          <p:cNvSpPr txBox="1"/>
          <p:nvPr>
            <p:ph type="title"/>
          </p:nvPr>
        </p:nvSpPr>
        <p:spPr>
          <a:xfrm>
            <a:off x="803750" y="2025800"/>
            <a:ext cx="4087500" cy="673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9" name="Google Shape;199;p26"/>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0" name="Google Shape;200;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1" name="Google Shape;201;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_2">
    <p:spTree>
      <p:nvGrpSpPr>
        <p:cNvPr id="202" name="Shape 202"/>
        <p:cNvGrpSpPr/>
        <p:nvPr/>
      </p:nvGrpSpPr>
      <p:grpSpPr>
        <a:xfrm>
          <a:off x="0" y="0"/>
          <a:ext cx="0" cy="0"/>
          <a:chOff x="0" y="0"/>
          <a:chExt cx="0" cy="0"/>
        </a:xfrm>
      </p:grpSpPr>
      <p:sp>
        <p:nvSpPr>
          <p:cNvPr id="203" name="Google Shape;203;p27"/>
          <p:cNvSpPr txBox="1"/>
          <p:nvPr>
            <p:ph type="title"/>
          </p:nvPr>
        </p:nvSpPr>
        <p:spPr>
          <a:xfrm>
            <a:off x="4490150" y="2047725"/>
            <a:ext cx="3364200" cy="628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204" name="Google Shape;204;p27"/>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205" name="Google Shape;205;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6" name="Google Shape;206;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8">
    <p:spTree>
      <p:nvGrpSpPr>
        <p:cNvPr id="207" name="Shape 207"/>
        <p:cNvGrpSpPr/>
        <p:nvPr/>
      </p:nvGrpSpPr>
      <p:grpSpPr>
        <a:xfrm>
          <a:off x="0" y="0"/>
          <a:ext cx="0" cy="0"/>
          <a:chOff x="0" y="0"/>
          <a:chExt cx="0" cy="0"/>
        </a:xfrm>
      </p:grpSpPr>
      <p:sp>
        <p:nvSpPr>
          <p:cNvPr id="208" name="Google Shape;208;p28"/>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209" name="Google Shape;209;p28"/>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10" name="Google Shape;210;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1" name="Google Shape;211;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2" name="Google Shape;212;p28"/>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213" name="Shape 213"/>
        <p:cNvGrpSpPr/>
        <p:nvPr/>
      </p:nvGrpSpPr>
      <p:grpSpPr>
        <a:xfrm>
          <a:off x="0" y="0"/>
          <a:ext cx="0" cy="0"/>
          <a:chOff x="0" y="0"/>
          <a:chExt cx="0" cy="0"/>
        </a:xfrm>
      </p:grpSpPr>
      <p:sp>
        <p:nvSpPr>
          <p:cNvPr id="214" name="Google Shape;214;p29"/>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15" name="Google Shape;215;p29"/>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6" name="Google Shape;216;p29"/>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17" name="Google Shape;217;p29"/>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8" name="Google Shape;218;p29"/>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19" name="Google Shape;219;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0" name="Google Shape;220;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221" name="Shape 221"/>
        <p:cNvGrpSpPr/>
        <p:nvPr/>
      </p:nvGrpSpPr>
      <p:grpSpPr>
        <a:xfrm>
          <a:off x="0" y="0"/>
          <a:ext cx="0" cy="0"/>
          <a:chOff x="0" y="0"/>
          <a:chExt cx="0" cy="0"/>
        </a:xfrm>
      </p:grpSpPr>
      <p:sp>
        <p:nvSpPr>
          <p:cNvPr id="222" name="Google Shape;222;p30"/>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223" name="Google Shape;223;p30"/>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4" name="Google Shape;224;p30"/>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2"/>
                </a:solidFill>
                <a:latin typeface="Montserrat"/>
                <a:ea typeface="Montserrat"/>
                <a:cs typeface="Montserrat"/>
                <a:sym typeface="Montserrat"/>
              </a:rPr>
              <a:t>CREDITS</a:t>
            </a:r>
            <a:r>
              <a:rPr lang="en" sz="1000">
                <a:solidFill>
                  <a:schemeClr val="dk2"/>
                </a:solidFill>
                <a:latin typeface="Montserrat"/>
                <a:ea typeface="Montserrat"/>
                <a:cs typeface="Montserrat"/>
                <a:sym typeface="Montserrat"/>
              </a:rPr>
              <a:t>: This presentation template was created by </a:t>
            </a:r>
            <a:r>
              <a:rPr b="1" lang="en" sz="10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2"/>
                </a:solidFill>
                <a:latin typeface="Montserrat"/>
                <a:ea typeface="Montserrat"/>
                <a:cs typeface="Montserrat"/>
                <a:sym typeface="Montserrat"/>
              </a:rPr>
              <a:t>, including icons by </a:t>
            </a:r>
            <a:r>
              <a:rPr b="1" lang="en" sz="10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2"/>
                </a:solidFill>
                <a:latin typeface="Montserrat"/>
                <a:ea typeface="Montserrat"/>
                <a:cs typeface="Montserrat"/>
                <a:sym typeface="Montserrat"/>
              </a:rPr>
              <a:t>,and infographics &amp; images by </a:t>
            </a:r>
            <a:r>
              <a:rPr b="1" lang="en" sz="10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000">
              <a:solidFill>
                <a:schemeClr val="dk2"/>
              </a:solidFill>
              <a:latin typeface="Montserrat"/>
              <a:ea typeface="Montserrat"/>
              <a:cs typeface="Montserrat"/>
              <a:sym typeface="Montserrat"/>
            </a:endParaRPr>
          </a:p>
        </p:txBody>
      </p:sp>
      <p:cxnSp>
        <p:nvCxnSpPr>
          <p:cNvPr id="225" name="Google Shape;225;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6" name="Google Shape;226;p30"/>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7" name="Google Shape;227;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8" name="Google Shape;228;p30"/>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Lato"/>
              <a:buChar char="●"/>
              <a:defRPr sz="1100"/>
            </a:lvl1pPr>
            <a:lvl2pPr indent="-317500" lvl="1" marL="914400">
              <a:spcBef>
                <a:spcPts val="0"/>
              </a:spcBef>
              <a:spcAft>
                <a:spcPts val="0"/>
              </a:spcAft>
              <a:buClr>
                <a:schemeClr val="dk1"/>
              </a:buClr>
              <a:buSzPts val="1400"/>
              <a:buFont typeface="Lato"/>
              <a:buChar char="○"/>
              <a:defRPr/>
            </a:lvl2pPr>
            <a:lvl3pPr indent="-317500" lvl="2" marL="1371600">
              <a:spcBef>
                <a:spcPts val="0"/>
              </a:spcBef>
              <a:spcAft>
                <a:spcPts val="0"/>
              </a:spcAft>
              <a:buClr>
                <a:schemeClr val="dk1"/>
              </a:buClr>
              <a:buSzPts val="1400"/>
              <a:buFont typeface="Lato"/>
              <a:buChar char="■"/>
              <a:defRPr/>
            </a:lvl3pPr>
            <a:lvl4pPr indent="-317500" lvl="3" marL="1828800">
              <a:spcBef>
                <a:spcPts val="0"/>
              </a:spcBef>
              <a:spcAft>
                <a:spcPts val="0"/>
              </a:spcAft>
              <a:buClr>
                <a:schemeClr val="dk1"/>
              </a:buClr>
              <a:buSzPts val="1400"/>
              <a:buFont typeface="Lato"/>
              <a:buChar char="●"/>
              <a:defRPr/>
            </a:lvl4pPr>
            <a:lvl5pPr indent="-317500" lvl="4" marL="2286000">
              <a:spcBef>
                <a:spcPts val="0"/>
              </a:spcBef>
              <a:spcAft>
                <a:spcPts val="0"/>
              </a:spcAft>
              <a:buClr>
                <a:schemeClr val="dk1"/>
              </a:buClr>
              <a:buSzPts val="1400"/>
              <a:buFont typeface="Lato"/>
              <a:buChar char="○"/>
              <a:defRPr/>
            </a:lvl5pPr>
            <a:lvl6pPr indent="-317500" lvl="5" marL="2743200">
              <a:spcBef>
                <a:spcPts val="0"/>
              </a:spcBef>
              <a:spcAft>
                <a:spcPts val="0"/>
              </a:spcAft>
              <a:buClr>
                <a:schemeClr val="dk1"/>
              </a:buClr>
              <a:buSzPts val="1400"/>
              <a:buFont typeface="Lato"/>
              <a:buChar char="■"/>
              <a:defRPr/>
            </a:lvl6pPr>
            <a:lvl7pPr indent="-317500" lvl="6" marL="3200400">
              <a:spcBef>
                <a:spcPts val="0"/>
              </a:spcBef>
              <a:spcAft>
                <a:spcPts val="0"/>
              </a:spcAft>
              <a:buClr>
                <a:schemeClr val="dk1"/>
              </a:buClr>
              <a:buSzPts val="1400"/>
              <a:buFont typeface="Lato"/>
              <a:buChar char="●"/>
              <a:defRPr/>
            </a:lvl7pPr>
            <a:lvl8pPr indent="-317500" lvl="7" marL="3657600">
              <a:spcBef>
                <a:spcPts val="0"/>
              </a:spcBef>
              <a:spcAft>
                <a:spcPts val="0"/>
              </a:spcAft>
              <a:buClr>
                <a:schemeClr val="dk1"/>
              </a:buClr>
              <a:buSzPts val="1400"/>
              <a:buFont typeface="Lato"/>
              <a:buChar char="○"/>
              <a:defRPr/>
            </a:lvl8pPr>
            <a:lvl9pPr indent="-317500" lvl="8" marL="4114800">
              <a:spcBef>
                <a:spcPts val="0"/>
              </a:spcBef>
              <a:spcAft>
                <a:spcPts val="0"/>
              </a:spcAft>
              <a:buClr>
                <a:schemeClr val="dk1"/>
              </a:buClr>
              <a:buSzPts val="1400"/>
              <a:buFont typeface="Lato"/>
              <a:buChar char="■"/>
              <a:defRPr/>
            </a:lvl9pPr>
          </a:lstStyle>
          <a:p/>
        </p:txBody>
      </p:sp>
      <p:cxnSp>
        <p:nvCxnSpPr>
          <p:cNvPr id="26" name="Google Shape;26;p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 name="Google Shape;27;p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 name="Google Shape;28;p4"/>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229" name="Shape 229"/>
        <p:cNvGrpSpPr/>
        <p:nvPr/>
      </p:nvGrpSpPr>
      <p:grpSpPr>
        <a:xfrm>
          <a:off x="0" y="0"/>
          <a:ext cx="0" cy="0"/>
          <a:chOff x="0" y="0"/>
          <a:chExt cx="0" cy="0"/>
        </a:xfrm>
      </p:grpSpPr>
      <p:cxnSp>
        <p:nvCxnSpPr>
          <p:cNvPr id="230" name="Google Shape;230;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1" name="Google Shape;231;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232" name="Shape 232"/>
        <p:cNvGrpSpPr/>
        <p:nvPr/>
      </p:nvGrpSpPr>
      <p:grpSpPr>
        <a:xfrm>
          <a:off x="0" y="0"/>
          <a:ext cx="0" cy="0"/>
          <a:chOff x="0" y="0"/>
          <a:chExt cx="0" cy="0"/>
        </a:xfrm>
      </p:grpSpPr>
      <p:cxnSp>
        <p:nvCxnSpPr>
          <p:cNvPr id="233" name="Google Shape;233;p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4" name="Google Shape;234;p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5" name="Google Shape;235;p32"/>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36" name="Google Shape;236;p32"/>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237" name="Shape 237"/>
        <p:cNvGrpSpPr/>
        <p:nvPr/>
      </p:nvGrpSpPr>
      <p:grpSpPr>
        <a:xfrm>
          <a:off x="0" y="0"/>
          <a:ext cx="0" cy="0"/>
          <a:chOff x="0" y="0"/>
          <a:chExt cx="0" cy="0"/>
        </a:xfrm>
      </p:grpSpPr>
      <p:cxnSp>
        <p:nvCxnSpPr>
          <p:cNvPr id="238" name="Google Shape;238;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9" name="Google Shape;239;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0" name="Google Shape;240;p33"/>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44" name="Shape 24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5"/>
          <p:cNvSpPr txBox="1"/>
          <p:nvPr>
            <p:ph idx="1" type="subTitle"/>
          </p:nvPr>
        </p:nvSpPr>
        <p:spPr>
          <a:xfrm>
            <a:off x="50389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2" name="Google Shape;32;p5"/>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 name="Google Shape;33;p5"/>
          <p:cNvSpPr txBox="1"/>
          <p:nvPr>
            <p:ph idx="3" type="subTitle"/>
          </p:nvPr>
        </p:nvSpPr>
        <p:spPr>
          <a:xfrm>
            <a:off x="16931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4" name="Google Shape;34;p5"/>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5" name="Google Shape;35;p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 name="Google Shape;36;p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 name="Google Shape;37;p5"/>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40" name="Google Shape;40;p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 name="Google Shape;41;p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idx="1" type="subTitle"/>
          </p:nvPr>
        </p:nvSpPr>
        <p:spPr>
          <a:xfrm>
            <a:off x="2360375" y="1433050"/>
            <a:ext cx="17253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44" name="Google Shape;44;p7"/>
          <p:cNvSpPr txBox="1"/>
          <p:nvPr>
            <p:ph idx="2" type="subTitle"/>
          </p:nvPr>
        </p:nvSpPr>
        <p:spPr>
          <a:xfrm>
            <a:off x="2247500" y="1790050"/>
            <a:ext cx="5160300" cy="24021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5" name="Google Shape;45;p7"/>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6" name="Google Shape;46;p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 name="Google Shape;47;p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 name="Shape 48"/>
        <p:cNvGrpSpPr/>
        <p:nvPr/>
      </p:nvGrpSpPr>
      <p:grpSpPr>
        <a:xfrm>
          <a:off x="0" y="0"/>
          <a:ext cx="0" cy="0"/>
          <a:chOff x="0" y="0"/>
          <a:chExt cx="0" cy="0"/>
        </a:xfrm>
      </p:grpSpPr>
      <p:sp>
        <p:nvSpPr>
          <p:cNvPr id="49" name="Google Shape;49;p8"/>
          <p:cNvSpPr txBox="1"/>
          <p:nvPr>
            <p:ph type="title"/>
          </p:nvPr>
        </p:nvSpPr>
        <p:spPr>
          <a:xfrm>
            <a:off x="1122500" y="1225400"/>
            <a:ext cx="6899100" cy="269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0" name="Google Shape;50;p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 name="Google Shape;51;p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2" name="Google Shape;52;p8"/>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3" name="Google Shape;53;p8"/>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sp>
        <p:nvSpPr>
          <p:cNvPr id="55" name="Google Shape;55;p9"/>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56" name="Google Shape;56;p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7" name="Google Shape;57;p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9"/>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txBox="1"/>
          <p:nvPr>
            <p:ph idx="1" type="body"/>
          </p:nvPr>
        </p:nvSpPr>
        <p:spPr>
          <a:xfrm>
            <a:off x="713225" y="539500"/>
            <a:ext cx="3557100" cy="977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62" name="Google Shape;62;p1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3" name="Google Shape;63;p1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4" name="Google Shape;64;p10"/>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i="1" sz="3000">
                <a:solidFill>
                  <a:schemeClr val="dk1"/>
                </a:solidFill>
              </a:defRPr>
            </a:lvl2pPr>
            <a:lvl3pPr lvl="2">
              <a:spcBef>
                <a:spcPts val="0"/>
              </a:spcBef>
              <a:spcAft>
                <a:spcPts val="0"/>
              </a:spcAft>
              <a:buClr>
                <a:schemeClr val="dk1"/>
              </a:buClr>
              <a:buSzPts val="3000"/>
              <a:buNone/>
              <a:defRPr i="1" sz="3000">
                <a:solidFill>
                  <a:schemeClr val="dk1"/>
                </a:solidFill>
              </a:defRPr>
            </a:lvl3pPr>
            <a:lvl4pPr lvl="3">
              <a:spcBef>
                <a:spcPts val="0"/>
              </a:spcBef>
              <a:spcAft>
                <a:spcPts val="0"/>
              </a:spcAft>
              <a:buClr>
                <a:schemeClr val="dk1"/>
              </a:buClr>
              <a:buSzPts val="3000"/>
              <a:buNone/>
              <a:defRPr i="1" sz="3000">
                <a:solidFill>
                  <a:schemeClr val="dk1"/>
                </a:solidFill>
              </a:defRPr>
            </a:lvl4pPr>
            <a:lvl5pPr lvl="4">
              <a:spcBef>
                <a:spcPts val="0"/>
              </a:spcBef>
              <a:spcAft>
                <a:spcPts val="0"/>
              </a:spcAft>
              <a:buClr>
                <a:schemeClr val="dk1"/>
              </a:buClr>
              <a:buSzPts val="3000"/>
              <a:buNone/>
              <a:defRPr i="1" sz="3000">
                <a:solidFill>
                  <a:schemeClr val="dk1"/>
                </a:solidFill>
              </a:defRPr>
            </a:lvl5pPr>
            <a:lvl6pPr lvl="5">
              <a:spcBef>
                <a:spcPts val="0"/>
              </a:spcBef>
              <a:spcAft>
                <a:spcPts val="0"/>
              </a:spcAft>
              <a:buClr>
                <a:schemeClr val="dk1"/>
              </a:buClr>
              <a:buSzPts val="3000"/>
              <a:buNone/>
              <a:defRPr i="1" sz="3000">
                <a:solidFill>
                  <a:schemeClr val="dk1"/>
                </a:solidFill>
              </a:defRPr>
            </a:lvl6pPr>
            <a:lvl7pPr lvl="6">
              <a:spcBef>
                <a:spcPts val="0"/>
              </a:spcBef>
              <a:spcAft>
                <a:spcPts val="0"/>
              </a:spcAft>
              <a:buClr>
                <a:schemeClr val="dk1"/>
              </a:buClr>
              <a:buSzPts val="3000"/>
              <a:buNone/>
              <a:defRPr i="1" sz="3000">
                <a:solidFill>
                  <a:schemeClr val="dk1"/>
                </a:solidFill>
              </a:defRPr>
            </a:lvl7pPr>
            <a:lvl8pPr lvl="7">
              <a:spcBef>
                <a:spcPts val="0"/>
              </a:spcBef>
              <a:spcAft>
                <a:spcPts val="0"/>
              </a:spcAft>
              <a:buClr>
                <a:schemeClr val="dk1"/>
              </a:buClr>
              <a:buSzPts val="3000"/>
              <a:buNone/>
              <a:defRPr i="1" sz="3000">
                <a:solidFill>
                  <a:schemeClr val="dk1"/>
                </a:solidFill>
              </a:defRPr>
            </a:lvl8pPr>
            <a:lvl9pPr lvl="8">
              <a:spcBef>
                <a:spcPts val="0"/>
              </a:spcBef>
              <a:spcAft>
                <a:spcPts val="0"/>
              </a:spcAft>
              <a:buClr>
                <a:schemeClr val="dk1"/>
              </a:buClr>
              <a:buSzPts val="3000"/>
              <a:buNone/>
              <a:defRPr i="1" sz="3000">
                <a:solidFill>
                  <a:schemeClr val="dk1"/>
                </a:solidFill>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41" name="Shape 241"/>
        <p:cNvGrpSpPr/>
        <p:nvPr/>
      </p:nvGrpSpPr>
      <p:grpSpPr>
        <a:xfrm>
          <a:off x="0" y="0"/>
          <a:ext cx="0" cy="0"/>
          <a:chOff x="0" y="0"/>
          <a:chExt cx="0" cy="0"/>
        </a:xfrm>
      </p:grpSpPr>
      <p:sp>
        <p:nvSpPr>
          <p:cNvPr id="242" name="Google Shape;242;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43" name="Google Shape;243;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S3h42oaGOuVGIgkBAfJ0tUHJWuJ2KO2gNca8m_ow0A/copy#gid=1114560863" TargetMode="External"/><Relationship Id="rId5"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7.xml"/><Relationship Id="rId5" Type="http://schemas.openxmlformats.org/officeDocument/2006/relationships/hyperlink" Target="http://bit.ly/33VAFh3" TargetMode="Externa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37.xml"/><Relationship Id="rId11" Type="http://schemas.openxmlformats.org/officeDocument/2006/relationships/slide" Target="/ppt/slides/slide40.xml"/><Relationship Id="rId10" Type="http://schemas.openxmlformats.org/officeDocument/2006/relationships/slide" Target="/ppt/slides/slide38.xml"/><Relationship Id="rId13" Type="http://schemas.openxmlformats.org/officeDocument/2006/relationships/slide" Target="/ppt/slides/slide41.xml"/><Relationship Id="rId12" Type="http://schemas.openxmlformats.org/officeDocument/2006/relationships/slide" Target="/ppt/slides/slide40.xml"/><Relationship Id="rId15" Type="http://schemas.openxmlformats.org/officeDocument/2006/relationships/slide" Target="/ppt/slides/slide42.xml"/><Relationship Id="rId14" Type="http://schemas.openxmlformats.org/officeDocument/2006/relationships/hyperlink" Target="https://storyset.com/?utm_source=slidesgo_template&amp;utm_medium=referral-link&amp;utm_campaign=slidesgo_contents_of_this_template&amp;utm_term=stories_by_freepik&amp;utm_content=stories" TargetMode="External"/><Relationship Id="rId17" Type="http://schemas.openxmlformats.org/officeDocument/2006/relationships/slide" Target="/ppt/slides/slide48.xml"/><Relationship Id="rId16" Type="http://schemas.openxmlformats.org/officeDocument/2006/relationships/slide" Target="/ppt/slides/slide4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 Id="rId3" Type="http://schemas.openxmlformats.org/officeDocument/2006/relationships/image" Target="../media/image1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 Id="rId3"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 Id="rId3" Type="http://schemas.openxmlformats.org/officeDocument/2006/relationships/image" Target="../media/image5.jpg"/><Relationship Id="rId4" Type="http://schemas.openxmlformats.org/officeDocument/2006/relationships/image" Target="../media/image6.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4" Type="http://schemas.openxmlformats.org/officeDocument/2006/relationships/hyperlink" Target="https://www.freepik.com/free-photo/front-view-people-meeting-cup-coffee_12065454.htm/?utm_source=slidesgo_template&amp;utm_medium=referral-link&amp;utm_campaign=sg_resources&amp;utm_content=freepik" TargetMode="External"/><Relationship Id="rId5" Type="http://schemas.openxmlformats.org/officeDocument/2006/relationships/hyperlink" Target="https://www.freepik.com/free-photo/businessman-office-with-laptop_12162238.htm/?utm_source=slidesgo_template&amp;utm_medium=referral-link&amp;utm_campaign=sg_resources&amp;utm_content=freepik" TargetMode="External"/><Relationship Id="rId6" Type="http://schemas.openxmlformats.org/officeDocument/2006/relationships/hyperlink" Target="https://www.freepik.com/free-photo/smiley-redhead-business-woman-working_11043322.htm/?utm_source=slidesgo_template&amp;utm_medium=referral-link&amp;utm_campaign=sg_resources&amp;utm_content=freepik" TargetMode="External"/><Relationship Id="rId7" Type="http://schemas.openxmlformats.org/officeDocument/2006/relationships/hyperlink" Target="https://www.freepik.com/free-photo/businesswomen-talking-while-looking-each-other_12140641.htm/?utm_source=slidesgo_template&amp;utm_medium=referral-link&amp;utm_campaign=sg_resources&amp;utm_content=freepik" TargetMode="External"/><Relationship Id="rId8" Type="http://schemas.openxmlformats.org/officeDocument/2006/relationships/hyperlink" Target="https://www.freepik.com/free-photo/medium-shot-smiley-business-woman_13377821.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 Id="rId3" Type="http://schemas.openxmlformats.org/officeDocument/2006/relationships/hyperlink" Target="https://www.freepik.com/free-photo/business-people-doing-their-job_13377882.htm/?utm_source=slidesgo_template&amp;utm_medium=referral-link&amp;utm_campaign=sg_resources&amp;utm_content=freepik" TargetMode="External"/><Relationship Id="rId4" Type="http://schemas.openxmlformats.org/officeDocument/2006/relationships/hyperlink" Target="https://www.freepik.com/free-photo/front-view-people-having-meeting-office_12065575.htm/?utm_source=slidesgo_template&amp;utm_medium=referral-link&amp;utm_campaign=sg_resources&amp;utm_content=freepik" TargetMode="External"/><Relationship Id="rId5" Type="http://schemas.openxmlformats.org/officeDocument/2006/relationships/hyperlink" Target="https://www.freepik.com/free-photo/low-angle-businessman_12162282.htm/?utm_source=slidesgo_template&amp;utm_medium=referral-link&amp;utm_campaign=sg_resources&amp;utm_content=freepik" TargetMode="External"/><Relationship Id="rId6" Type="http://schemas.openxmlformats.org/officeDocument/2006/relationships/hyperlink" Target="https://www.freepik.com/free-photo/women-working-together-project_11043380.htm/?utm_source=slidesgo_template&amp;utm_medium=referral-link&amp;utm_campaign=sg_resources&amp;utm_content=freepik" TargetMode="External"/><Relationship Id="rId7" Type="http://schemas.openxmlformats.org/officeDocument/2006/relationships/hyperlink" Target="https://www.freepik.com/free-photo/young-businesswoman-posing-with-copy-space_12142771.htm/?utm_source=slidesgo_template&amp;utm_medium=referral-link&amp;utm_campaign=sg_resources&amp;utm_content=freepik" TargetMode="External"/><Relationship Id="rId8" Type="http://schemas.openxmlformats.org/officeDocument/2006/relationships/hyperlink" Target="https://www.freepik.com/free-photo/medium-shot-smiley-woman-business-meeting_13377827.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0.xml"/><Relationship Id="rId3" Type="http://schemas.openxmlformats.org/officeDocument/2006/relationships/hyperlink" Target="https://fonts.google.com/specimen/Vidaloka?preview.text_type=custom&amp;query=vida" TargetMode="External"/><Relationship Id="rId4" Type="http://schemas.openxmlformats.org/officeDocument/2006/relationships/hyperlink" Target="https://fonts.google.com/specimen/Montserrat?preview.text_type=custom&amp;query=monts"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0.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8.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3.gif"/><Relationship Id="rId14" Type="http://schemas.openxmlformats.org/officeDocument/2006/relationships/image" Target="../media/image11.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9.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 Id="rId3" Type="http://schemas.openxmlformats.org/officeDocument/2006/relationships/hyperlink" Target="https://chrome.google.com/webstore/detail/flaticon-for-gsuit-gslide/haekgjfnhhdkgfgmldhfokhmfkgmciba"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hyperlink" Target="https://docs.google.com/spreadsheets/d/1oS3h42oaGOuVGIgkBAfJ0tUHJWuJ2KO2gNca8m_ow0A/copy#gid=1364826426"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6"/>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Minimalist Business Slides</a:t>
            </a:r>
            <a:endParaRPr/>
          </a:p>
        </p:txBody>
      </p:sp>
      <p:sp>
        <p:nvSpPr>
          <p:cNvPr id="250" name="Google Shape;250;p36"/>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7" name="Shape 337"/>
        <p:cNvGrpSpPr/>
        <p:nvPr/>
      </p:nvGrpSpPr>
      <p:grpSpPr>
        <a:xfrm>
          <a:off x="0" y="0"/>
          <a:ext cx="0" cy="0"/>
          <a:chOff x="0" y="0"/>
          <a:chExt cx="0" cy="0"/>
        </a:xfrm>
      </p:grpSpPr>
      <p:sp>
        <p:nvSpPr>
          <p:cNvPr id="338" name="Google Shape;338;p45"/>
          <p:cNvSpPr txBox="1"/>
          <p:nvPr>
            <p:ph idx="1" type="body"/>
          </p:nvPr>
        </p:nvSpPr>
        <p:spPr>
          <a:xfrm>
            <a:off x="713225" y="539500"/>
            <a:ext cx="3557100" cy="97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is a thousand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6"/>
          <p:cNvSpPr txBox="1"/>
          <p:nvPr>
            <p:ph type="title"/>
          </p:nvPr>
        </p:nvSpPr>
        <p:spPr>
          <a:xfrm>
            <a:off x="713225" y="1497763"/>
            <a:ext cx="7717500" cy="164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145,245</a:t>
            </a:r>
            <a:endParaRPr/>
          </a:p>
        </p:txBody>
      </p:sp>
      <p:sp>
        <p:nvSpPr>
          <p:cNvPr id="344" name="Google Shape;344;p46"/>
          <p:cNvSpPr txBox="1"/>
          <p:nvPr>
            <p:ph idx="1" type="subTitle"/>
          </p:nvPr>
        </p:nvSpPr>
        <p:spPr>
          <a:xfrm>
            <a:off x="1514325" y="3278788"/>
            <a:ext cx="61203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Big numbers catch your audience’s attention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Schedule</a:t>
            </a:r>
            <a:endParaRPr/>
          </a:p>
        </p:txBody>
      </p:sp>
      <p:sp>
        <p:nvSpPr>
          <p:cNvPr id="350" name="Google Shape;350;p47"/>
          <p:cNvSpPr/>
          <p:nvPr/>
        </p:nvSpPr>
        <p:spPr>
          <a:xfrm>
            <a:off x="2305898" y="2037166"/>
            <a:ext cx="1004700" cy="3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1</a:t>
            </a:r>
            <a:endParaRPr>
              <a:solidFill>
                <a:schemeClr val="dk1"/>
              </a:solidFill>
              <a:latin typeface="Montserrat"/>
              <a:ea typeface="Montserrat"/>
              <a:cs typeface="Montserrat"/>
              <a:sym typeface="Montserrat"/>
            </a:endParaRPr>
          </a:p>
        </p:txBody>
      </p:sp>
      <p:sp>
        <p:nvSpPr>
          <p:cNvPr id="351" name="Google Shape;351;p47"/>
          <p:cNvSpPr/>
          <p:nvPr/>
        </p:nvSpPr>
        <p:spPr>
          <a:xfrm>
            <a:off x="2305898" y="2505457"/>
            <a:ext cx="1004700" cy="3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2</a:t>
            </a:r>
            <a:endParaRPr>
              <a:solidFill>
                <a:schemeClr val="dk1"/>
              </a:solidFill>
              <a:latin typeface="Montserrat"/>
              <a:ea typeface="Montserrat"/>
              <a:cs typeface="Montserrat"/>
              <a:sym typeface="Montserrat"/>
            </a:endParaRPr>
          </a:p>
        </p:txBody>
      </p:sp>
      <p:sp>
        <p:nvSpPr>
          <p:cNvPr id="352" name="Google Shape;352;p47"/>
          <p:cNvSpPr txBox="1"/>
          <p:nvPr/>
        </p:nvSpPr>
        <p:spPr>
          <a:xfrm>
            <a:off x="2040313" y="1641575"/>
            <a:ext cx="1221300" cy="26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Phase 1</a:t>
            </a:r>
            <a:endParaRPr sz="2400">
              <a:solidFill>
                <a:schemeClr val="dk1"/>
              </a:solidFill>
              <a:latin typeface="Vidaloka"/>
              <a:ea typeface="Vidaloka"/>
              <a:cs typeface="Vidaloka"/>
              <a:sym typeface="Vidaloka"/>
            </a:endParaRPr>
          </a:p>
        </p:txBody>
      </p:sp>
      <p:sp>
        <p:nvSpPr>
          <p:cNvPr id="353" name="Google Shape;353;p47"/>
          <p:cNvSpPr/>
          <p:nvPr/>
        </p:nvSpPr>
        <p:spPr>
          <a:xfrm>
            <a:off x="2305898" y="3387246"/>
            <a:ext cx="1004700" cy="3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1</a:t>
            </a:r>
            <a:endParaRPr>
              <a:solidFill>
                <a:schemeClr val="dk1"/>
              </a:solidFill>
              <a:latin typeface="Montserrat"/>
              <a:ea typeface="Montserrat"/>
              <a:cs typeface="Montserrat"/>
              <a:sym typeface="Montserrat"/>
            </a:endParaRPr>
          </a:p>
        </p:txBody>
      </p:sp>
      <p:sp>
        <p:nvSpPr>
          <p:cNvPr id="354" name="Google Shape;354;p47"/>
          <p:cNvSpPr/>
          <p:nvPr/>
        </p:nvSpPr>
        <p:spPr>
          <a:xfrm>
            <a:off x="2305898" y="3855537"/>
            <a:ext cx="1004700" cy="3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2</a:t>
            </a:r>
            <a:endParaRPr>
              <a:solidFill>
                <a:schemeClr val="dk1"/>
              </a:solidFill>
              <a:latin typeface="Montserrat"/>
              <a:ea typeface="Montserrat"/>
              <a:cs typeface="Montserrat"/>
              <a:sym typeface="Montserrat"/>
            </a:endParaRPr>
          </a:p>
        </p:txBody>
      </p:sp>
      <p:sp>
        <p:nvSpPr>
          <p:cNvPr id="355" name="Google Shape;355;p47"/>
          <p:cNvSpPr txBox="1"/>
          <p:nvPr/>
        </p:nvSpPr>
        <p:spPr>
          <a:xfrm>
            <a:off x="2040313" y="2991651"/>
            <a:ext cx="1221300" cy="26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Phase 2</a:t>
            </a:r>
            <a:endParaRPr sz="2400">
              <a:solidFill>
                <a:schemeClr val="dk1"/>
              </a:solidFill>
              <a:latin typeface="Vidaloka"/>
              <a:ea typeface="Vidaloka"/>
              <a:cs typeface="Vidaloka"/>
              <a:sym typeface="Vidaloka"/>
            </a:endParaRPr>
          </a:p>
        </p:txBody>
      </p:sp>
      <p:sp>
        <p:nvSpPr>
          <p:cNvPr id="356" name="Google Shape;356;p47"/>
          <p:cNvSpPr txBox="1"/>
          <p:nvPr/>
        </p:nvSpPr>
        <p:spPr>
          <a:xfrm>
            <a:off x="3427260" y="1647586"/>
            <a:ext cx="906900" cy="26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Vidaloka"/>
                <a:ea typeface="Vidaloka"/>
                <a:cs typeface="Vidaloka"/>
                <a:sym typeface="Vidaloka"/>
              </a:rPr>
              <a:t>9:00</a:t>
            </a:r>
            <a:endParaRPr sz="2000">
              <a:solidFill>
                <a:schemeClr val="accent2"/>
              </a:solidFill>
              <a:latin typeface="Vidaloka"/>
              <a:ea typeface="Vidaloka"/>
              <a:cs typeface="Vidaloka"/>
              <a:sym typeface="Vidaloka"/>
            </a:endParaRPr>
          </a:p>
        </p:txBody>
      </p:sp>
      <p:sp>
        <p:nvSpPr>
          <p:cNvPr id="357" name="Google Shape;357;p47"/>
          <p:cNvSpPr txBox="1"/>
          <p:nvPr/>
        </p:nvSpPr>
        <p:spPr>
          <a:xfrm>
            <a:off x="4334123" y="1647586"/>
            <a:ext cx="906900" cy="26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Vidaloka"/>
                <a:ea typeface="Vidaloka"/>
                <a:cs typeface="Vidaloka"/>
                <a:sym typeface="Vidaloka"/>
              </a:rPr>
              <a:t>10:00</a:t>
            </a:r>
            <a:endParaRPr sz="2000">
              <a:solidFill>
                <a:schemeClr val="accent2"/>
              </a:solidFill>
              <a:latin typeface="Vidaloka"/>
              <a:ea typeface="Vidaloka"/>
              <a:cs typeface="Vidaloka"/>
              <a:sym typeface="Vidaloka"/>
            </a:endParaRPr>
          </a:p>
        </p:txBody>
      </p:sp>
      <p:sp>
        <p:nvSpPr>
          <p:cNvPr id="358" name="Google Shape;358;p47"/>
          <p:cNvSpPr txBox="1"/>
          <p:nvPr/>
        </p:nvSpPr>
        <p:spPr>
          <a:xfrm>
            <a:off x="5240986" y="1647586"/>
            <a:ext cx="906900" cy="26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Vidaloka"/>
                <a:ea typeface="Vidaloka"/>
                <a:cs typeface="Vidaloka"/>
                <a:sym typeface="Vidaloka"/>
              </a:rPr>
              <a:t>11:00</a:t>
            </a:r>
            <a:endParaRPr sz="2000">
              <a:solidFill>
                <a:schemeClr val="accent2"/>
              </a:solidFill>
              <a:latin typeface="Vidaloka"/>
              <a:ea typeface="Vidaloka"/>
              <a:cs typeface="Vidaloka"/>
              <a:sym typeface="Vidaloka"/>
            </a:endParaRPr>
          </a:p>
        </p:txBody>
      </p:sp>
      <p:sp>
        <p:nvSpPr>
          <p:cNvPr id="359" name="Google Shape;359;p47"/>
          <p:cNvSpPr txBox="1"/>
          <p:nvPr/>
        </p:nvSpPr>
        <p:spPr>
          <a:xfrm>
            <a:off x="6147849" y="1647586"/>
            <a:ext cx="906900" cy="26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Vidaloka"/>
                <a:ea typeface="Vidaloka"/>
                <a:cs typeface="Vidaloka"/>
                <a:sym typeface="Vidaloka"/>
              </a:rPr>
              <a:t>12:00</a:t>
            </a:r>
            <a:endParaRPr sz="2000">
              <a:solidFill>
                <a:schemeClr val="accent2"/>
              </a:solidFill>
              <a:latin typeface="Vidaloka"/>
              <a:ea typeface="Vidaloka"/>
              <a:cs typeface="Vidaloka"/>
              <a:sym typeface="Vidaloka"/>
            </a:endParaRPr>
          </a:p>
        </p:txBody>
      </p:sp>
      <p:cxnSp>
        <p:nvCxnSpPr>
          <p:cNvPr id="360" name="Google Shape;360;p47"/>
          <p:cNvCxnSpPr/>
          <p:nvPr/>
        </p:nvCxnSpPr>
        <p:spPr>
          <a:xfrm>
            <a:off x="3476038" y="2222725"/>
            <a:ext cx="3515400" cy="0"/>
          </a:xfrm>
          <a:prstGeom prst="straightConnector1">
            <a:avLst/>
          </a:prstGeom>
          <a:noFill/>
          <a:ln cap="flat" cmpd="sng" w="28575">
            <a:solidFill>
              <a:schemeClr val="accent1"/>
            </a:solidFill>
            <a:prstDash val="solid"/>
            <a:round/>
            <a:headEnd len="med" w="med" type="none"/>
            <a:tailEnd len="med" w="med" type="none"/>
          </a:ln>
        </p:spPr>
      </p:cxnSp>
      <p:cxnSp>
        <p:nvCxnSpPr>
          <p:cNvPr id="361" name="Google Shape;361;p47"/>
          <p:cNvCxnSpPr/>
          <p:nvPr/>
        </p:nvCxnSpPr>
        <p:spPr>
          <a:xfrm>
            <a:off x="3476038" y="2691025"/>
            <a:ext cx="3515400" cy="0"/>
          </a:xfrm>
          <a:prstGeom prst="straightConnector1">
            <a:avLst/>
          </a:prstGeom>
          <a:noFill/>
          <a:ln cap="flat" cmpd="sng" w="28575">
            <a:solidFill>
              <a:schemeClr val="accent1"/>
            </a:solidFill>
            <a:prstDash val="solid"/>
            <a:round/>
            <a:headEnd len="med" w="med" type="none"/>
            <a:tailEnd len="med" w="med" type="none"/>
          </a:ln>
        </p:spPr>
      </p:cxnSp>
      <p:cxnSp>
        <p:nvCxnSpPr>
          <p:cNvPr id="362" name="Google Shape;362;p47"/>
          <p:cNvCxnSpPr/>
          <p:nvPr/>
        </p:nvCxnSpPr>
        <p:spPr>
          <a:xfrm>
            <a:off x="3476038" y="3572800"/>
            <a:ext cx="3515400" cy="0"/>
          </a:xfrm>
          <a:prstGeom prst="straightConnector1">
            <a:avLst/>
          </a:prstGeom>
          <a:noFill/>
          <a:ln cap="flat" cmpd="sng" w="28575">
            <a:solidFill>
              <a:schemeClr val="accent1"/>
            </a:solidFill>
            <a:prstDash val="solid"/>
            <a:round/>
            <a:headEnd len="med" w="med" type="none"/>
            <a:tailEnd len="med" w="med" type="none"/>
          </a:ln>
        </p:spPr>
      </p:cxnSp>
      <p:cxnSp>
        <p:nvCxnSpPr>
          <p:cNvPr id="363" name="Google Shape;363;p47"/>
          <p:cNvCxnSpPr/>
          <p:nvPr/>
        </p:nvCxnSpPr>
        <p:spPr>
          <a:xfrm>
            <a:off x="3476038" y="4041100"/>
            <a:ext cx="3515400" cy="0"/>
          </a:xfrm>
          <a:prstGeom prst="straightConnector1">
            <a:avLst/>
          </a:prstGeom>
          <a:noFill/>
          <a:ln cap="flat" cmpd="sng" w="28575">
            <a:solidFill>
              <a:schemeClr val="accent1"/>
            </a:solidFill>
            <a:prstDash val="solid"/>
            <a:round/>
            <a:headEnd len="med" w="med" type="none"/>
            <a:tailEnd len="med" w="med" type="none"/>
          </a:ln>
        </p:spPr>
      </p:cxnSp>
      <p:sp>
        <p:nvSpPr>
          <p:cNvPr id="364" name="Google Shape;364;p47"/>
          <p:cNvSpPr/>
          <p:nvPr/>
        </p:nvSpPr>
        <p:spPr>
          <a:xfrm>
            <a:off x="3402038" y="2140675"/>
            <a:ext cx="1004700" cy="15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7"/>
          <p:cNvSpPr/>
          <p:nvPr/>
        </p:nvSpPr>
        <p:spPr>
          <a:xfrm>
            <a:off x="5192088" y="2608950"/>
            <a:ext cx="1004700" cy="15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7"/>
          <p:cNvSpPr/>
          <p:nvPr/>
        </p:nvSpPr>
        <p:spPr>
          <a:xfrm>
            <a:off x="6098938" y="3964900"/>
            <a:ext cx="1004700" cy="15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7"/>
          <p:cNvSpPr/>
          <p:nvPr/>
        </p:nvSpPr>
        <p:spPr>
          <a:xfrm>
            <a:off x="4285213" y="3496600"/>
            <a:ext cx="1004700" cy="15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8"/>
          <p:cNvSpPr txBox="1"/>
          <p:nvPr>
            <p:ph type="title"/>
          </p:nvPr>
        </p:nvSpPr>
        <p:spPr>
          <a:xfrm>
            <a:off x="4956100" y="2467375"/>
            <a:ext cx="2475300" cy="6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Company</a:t>
            </a:r>
            <a:endParaRPr/>
          </a:p>
        </p:txBody>
      </p:sp>
      <p:sp>
        <p:nvSpPr>
          <p:cNvPr id="373" name="Google Shape;373;p48"/>
          <p:cNvSpPr txBox="1"/>
          <p:nvPr>
            <p:ph idx="2" type="title"/>
          </p:nvPr>
        </p:nvSpPr>
        <p:spPr>
          <a:xfrm>
            <a:off x="4956100" y="1402325"/>
            <a:ext cx="1650900" cy="97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74" name="Google Shape;374;p48"/>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the subtitle that makes it comprehensible</a:t>
            </a:r>
            <a:endParaRPr/>
          </a:p>
        </p:txBody>
      </p:sp>
      <p:pic>
        <p:nvPicPr>
          <p:cNvPr id="375" name="Google Shape;375;p48"/>
          <p:cNvPicPr preferRelativeResize="0"/>
          <p:nvPr/>
        </p:nvPicPr>
        <p:blipFill rotWithShape="1">
          <a:blip r:embed="rId3">
            <a:alphaModFix/>
          </a:blip>
          <a:srcRect b="0" l="33897" r="0" t="0"/>
          <a:stretch/>
        </p:blipFill>
        <p:spPr>
          <a:xfrm>
            <a:off x="1094250" y="1113625"/>
            <a:ext cx="2896500" cy="2916300"/>
          </a:xfrm>
          <a:prstGeom prst="rect">
            <a:avLst/>
          </a:prstGeom>
          <a:noFill/>
          <a:ln cap="flat" cmpd="sng" w="28575">
            <a:solidFill>
              <a:schemeClr val="accent1"/>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Forecast</a:t>
            </a:r>
            <a:endParaRPr/>
          </a:p>
        </p:txBody>
      </p:sp>
      <p:sp>
        <p:nvSpPr>
          <p:cNvPr id="381" name="Google Shape;381;p49"/>
          <p:cNvSpPr txBox="1"/>
          <p:nvPr/>
        </p:nvSpPr>
        <p:spPr>
          <a:xfrm>
            <a:off x="1547738" y="1660038"/>
            <a:ext cx="1955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It’s a gas giant and the biggest planet</a:t>
            </a:r>
            <a:endParaRPr>
              <a:solidFill>
                <a:schemeClr val="dk2"/>
              </a:solidFill>
              <a:latin typeface="Montserrat"/>
              <a:ea typeface="Montserrat"/>
              <a:cs typeface="Montserrat"/>
              <a:sym typeface="Montserrat"/>
            </a:endParaRPr>
          </a:p>
        </p:txBody>
      </p:sp>
      <p:sp>
        <p:nvSpPr>
          <p:cNvPr id="382" name="Google Shape;382;p49"/>
          <p:cNvSpPr txBox="1"/>
          <p:nvPr/>
        </p:nvSpPr>
        <p:spPr>
          <a:xfrm>
            <a:off x="1547788" y="1320038"/>
            <a:ext cx="18582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383" name="Google Shape;383;p49"/>
          <p:cNvSpPr txBox="1"/>
          <p:nvPr/>
        </p:nvSpPr>
        <p:spPr>
          <a:xfrm flipH="1">
            <a:off x="1547900" y="3649975"/>
            <a:ext cx="18582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
        <p:nvSpPr>
          <p:cNvPr id="384" name="Google Shape;384;p49"/>
          <p:cNvSpPr txBox="1"/>
          <p:nvPr/>
        </p:nvSpPr>
        <p:spPr>
          <a:xfrm flipH="1">
            <a:off x="1547713" y="3989975"/>
            <a:ext cx="19557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Mars is actually a very cold place</a:t>
            </a:r>
            <a:endParaRPr>
              <a:solidFill>
                <a:schemeClr val="dk2"/>
              </a:solidFill>
              <a:latin typeface="Montserrat"/>
              <a:ea typeface="Montserrat"/>
              <a:cs typeface="Montserrat"/>
              <a:sym typeface="Montserrat"/>
            </a:endParaRPr>
          </a:p>
        </p:txBody>
      </p:sp>
      <p:sp>
        <p:nvSpPr>
          <p:cNvPr id="385" name="Google Shape;385;p49"/>
          <p:cNvSpPr txBox="1"/>
          <p:nvPr>
            <p:ph idx="4294967295" type="title"/>
          </p:nvPr>
        </p:nvSpPr>
        <p:spPr>
          <a:xfrm>
            <a:off x="479425" y="1430200"/>
            <a:ext cx="10683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1,254</a:t>
            </a:r>
            <a:endParaRPr sz="2400">
              <a:solidFill>
                <a:schemeClr val="accent1"/>
              </a:solidFill>
            </a:endParaRPr>
          </a:p>
        </p:txBody>
      </p:sp>
      <p:sp>
        <p:nvSpPr>
          <p:cNvPr id="386" name="Google Shape;386;p49"/>
          <p:cNvSpPr txBox="1"/>
          <p:nvPr>
            <p:ph idx="4294967295" type="title"/>
          </p:nvPr>
        </p:nvSpPr>
        <p:spPr>
          <a:xfrm>
            <a:off x="479425" y="3769075"/>
            <a:ext cx="10683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8,554</a:t>
            </a:r>
            <a:endParaRPr sz="2400">
              <a:solidFill>
                <a:schemeClr val="accent1"/>
              </a:solidFill>
            </a:endParaRPr>
          </a:p>
        </p:txBody>
      </p:sp>
      <p:sp>
        <p:nvSpPr>
          <p:cNvPr id="387" name="Google Shape;387;p49"/>
          <p:cNvSpPr txBox="1"/>
          <p:nvPr/>
        </p:nvSpPr>
        <p:spPr>
          <a:xfrm>
            <a:off x="1547738" y="2825000"/>
            <a:ext cx="1955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388" name="Google Shape;388;p49"/>
          <p:cNvSpPr txBox="1"/>
          <p:nvPr/>
        </p:nvSpPr>
        <p:spPr>
          <a:xfrm>
            <a:off x="1547788" y="2485000"/>
            <a:ext cx="18582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sp>
        <p:nvSpPr>
          <p:cNvPr id="389" name="Google Shape;389;p49"/>
          <p:cNvSpPr txBox="1"/>
          <p:nvPr>
            <p:ph idx="4294967295" type="title"/>
          </p:nvPr>
        </p:nvSpPr>
        <p:spPr>
          <a:xfrm>
            <a:off x="479425" y="2595163"/>
            <a:ext cx="10683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4,215</a:t>
            </a:r>
            <a:endParaRPr sz="2400">
              <a:solidFill>
                <a:schemeClr val="accent1"/>
              </a:solidFill>
            </a:endParaRPr>
          </a:p>
        </p:txBody>
      </p:sp>
      <p:sp>
        <p:nvSpPr>
          <p:cNvPr id="390" name="Google Shape;390;p49"/>
          <p:cNvSpPr txBox="1"/>
          <p:nvPr/>
        </p:nvSpPr>
        <p:spPr>
          <a:xfrm>
            <a:off x="4385275" y="4226975"/>
            <a:ext cx="40455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202124"/>
                </a:solidFill>
                <a:latin typeface="Montserrat"/>
                <a:ea typeface="Montserrat"/>
                <a:cs typeface="Montserrat"/>
                <a:sym typeface="Montserrat"/>
              </a:rPr>
              <a:t>Follow the link in the graph to modify its data and then paste the new one here. </a:t>
            </a:r>
            <a:r>
              <a:rPr lang="en" sz="1000" u="sng">
                <a:solidFill>
                  <a:schemeClr val="hlink"/>
                </a:solidFill>
                <a:latin typeface="Montserrat"/>
                <a:ea typeface="Montserrat"/>
                <a:cs typeface="Montserrat"/>
                <a:sym typeface="Montserrat"/>
                <a:hlinkClick r:id="rId3"/>
              </a:rPr>
              <a:t>For more info, click here</a:t>
            </a:r>
            <a:endParaRPr sz="1000">
              <a:solidFill>
                <a:schemeClr val="dk1"/>
              </a:solidFill>
              <a:latin typeface="Montserrat"/>
              <a:ea typeface="Montserrat"/>
              <a:cs typeface="Montserrat"/>
              <a:sym typeface="Montserrat"/>
            </a:endParaRPr>
          </a:p>
        </p:txBody>
      </p:sp>
      <p:pic>
        <p:nvPicPr>
          <p:cNvPr id="391" name="Google Shape;391;p49">
            <a:hlinkClick r:id="rId4"/>
          </p:cNvPr>
          <p:cNvPicPr preferRelativeResize="0"/>
          <p:nvPr/>
        </p:nvPicPr>
        <p:blipFill>
          <a:blip r:embed="rId5">
            <a:alphaModFix/>
          </a:blip>
          <a:stretch>
            <a:fillRect/>
          </a:stretch>
        </p:blipFill>
        <p:spPr>
          <a:xfrm>
            <a:off x="4517600" y="1320050"/>
            <a:ext cx="3780849" cy="2337825"/>
          </a:xfrm>
          <a:prstGeom prst="rect">
            <a:avLst/>
          </a:prstGeom>
          <a:noFill/>
          <a:ln>
            <a:noFill/>
          </a:ln>
        </p:spPr>
      </p:pic>
      <p:sp>
        <p:nvSpPr>
          <p:cNvPr id="392" name="Google Shape;392;p49"/>
          <p:cNvSpPr txBox="1"/>
          <p:nvPr/>
        </p:nvSpPr>
        <p:spPr>
          <a:xfrm>
            <a:off x="3660100" y="1635875"/>
            <a:ext cx="955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Vidaloka"/>
                <a:ea typeface="Vidaloka"/>
                <a:cs typeface="Vidaloka"/>
                <a:sym typeface="Vidaloka"/>
              </a:rPr>
              <a:t>Jupiter</a:t>
            </a:r>
            <a:endParaRPr sz="1200">
              <a:solidFill>
                <a:schemeClr val="dk1"/>
              </a:solidFill>
              <a:latin typeface="Vidaloka"/>
              <a:ea typeface="Vidaloka"/>
              <a:cs typeface="Vidaloka"/>
              <a:sym typeface="Vidaloka"/>
            </a:endParaRPr>
          </a:p>
        </p:txBody>
      </p:sp>
      <p:sp>
        <p:nvSpPr>
          <p:cNvPr id="393" name="Google Shape;393;p49"/>
          <p:cNvSpPr txBox="1"/>
          <p:nvPr/>
        </p:nvSpPr>
        <p:spPr>
          <a:xfrm>
            <a:off x="3660100" y="2238175"/>
            <a:ext cx="955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Vidaloka"/>
                <a:ea typeface="Vidaloka"/>
                <a:cs typeface="Vidaloka"/>
                <a:sym typeface="Vidaloka"/>
              </a:rPr>
              <a:t>Venus</a:t>
            </a:r>
            <a:endParaRPr sz="1200">
              <a:solidFill>
                <a:schemeClr val="dk1"/>
              </a:solidFill>
              <a:latin typeface="Vidaloka"/>
              <a:ea typeface="Vidaloka"/>
              <a:cs typeface="Vidaloka"/>
              <a:sym typeface="Vidaloka"/>
            </a:endParaRPr>
          </a:p>
        </p:txBody>
      </p:sp>
      <p:sp>
        <p:nvSpPr>
          <p:cNvPr id="394" name="Google Shape;394;p49"/>
          <p:cNvSpPr txBox="1"/>
          <p:nvPr/>
        </p:nvSpPr>
        <p:spPr>
          <a:xfrm>
            <a:off x="3660100" y="2786375"/>
            <a:ext cx="955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Vidaloka"/>
                <a:ea typeface="Vidaloka"/>
                <a:cs typeface="Vidaloka"/>
                <a:sym typeface="Vidaloka"/>
              </a:rPr>
              <a:t>Mars</a:t>
            </a:r>
            <a:endParaRPr sz="1200">
              <a:solidFill>
                <a:schemeClr val="dk1"/>
              </a:solidFill>
              <a:latin typeface="Vidaloka"/>
              <a:ea typeface="Vidaloka"/>
              <a:cs typeface="Vidaloka"/>
              <a:sym typeface="Vidalok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5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grpSp>
        <p:nvGrpSpPr>
          <p:cNvPr id="400" name="Google Shape;400;p50"/>
          <p:cNvGrpSpPr/>
          <p:nvPr/>
        </p:nvGrpSpPr>
        <p:grpSpPr>
          <a:xfrm>
            <a:off x="6258838" y="2159750"/>
            <a:ext cx="303988" cy="1939800"/>
            <a:chOff x="6258838" y="2159750"/>
            <a:chExt cx="303988" cy="1939800"/>
          </a:xfrm>
        </p:grpSpPr>
        <p:sp>
          <p:nvSpPr>
            <p:cNvPr id="401" name="Google Shape;401;p50"/>
            <p:cNvSpPr/>
            <p:nvPr/>
          </p:nvSpPr>
          <p:spPr>
            <a:xfrm flipH="1" rot="-5400000">
              <a:off x="5441726" y="2978450"/>
              <a:ext cx="1939800" cy="3024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0"/>
            <p:cNvSpPr/>
            <p:nvPr/>
          </p:nvSpPr>
          <p:spPr>
            <a:xfrm flipH="1" rot="-5400000">
              <a:off x="5883388" y="3420000"/>
              <a:ext cx="1054800" cy="3039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50"/>
          <p:cNvGrpSpPr/>
          <p:nvPr/>
        </p:nvGrpSpPr>
        <p:grpSpPr>
          <a:xfrm>
            <a:off x="7454050" y="2131675"/>
            <a:ext cx="302412" cy="1967944"/>
            <a:chOff x="7454050" y="2131675"/>
            <a:chExt cx="302412" cy="1967944"/>
          </a:xfrm>
        </p:grpSpPr>
        <p:sp>
          <p:nvSpPr>
            <p:cNvPr id="404" name="Google Shape;404;p50"/>
            <p:cNvSpPr/>
            <p:nvPr/>
          </p:nvSpPr>
          <p:spPr>
            <a:xfrm flipH="1" rot="-5400000">
              <a:off x="6675862" y="2909875"/>
              <a:ext cx="1858800" cy="3024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0"/>
            <p:cNvSpPr/>
            <p:nvPr/>
          </p:nvSpPr>
          <p:spPr>
            <a:xfrm flipH="1" rot="-5400000">
              <a:off x="7301800" y="3644969"/>
              <a:ext cx="606900" cy="3024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 name="Google Shape;406;p50"/>
          <p:cNvGrpSpPr/>
          <p:nvPr/>
        </p:nvGrpSpPr>
        <p:grpSpPr>
          <a:xfrm>
            <a:off x="5063725" y="2159750"/>
            <a:ext cx="303963" cy="1939828"/>
            <a:chOff x="5063725" y="2159750"/>
            <a:chExt cx="303963" cy="1939828"/>
          </a:xfrm>
        </p:grpSpPr>
        <p:sp>
          <p:nvSpPr>
            <p:cNvPr id="407" name="Google Shape;407;p50"/>
            <p:cNvSpPr/>
            <p:nvPr/>
          </p:nvSpPr>
          <p:spPr>
            <a:xfrm flipH="1" rot="-5400000">
              <a:off x="4246738" y="2978300"/>
              <a:ext cx="1939500" cy="3024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0"/>
            <p:cNvSpPr/>
            <p:nvPr/>
          </p:nvSpPr>
          <p:spPr>
            <a:xfrm flipH="1" rot="-5400000">
              <a:off x="4816675" y="3548627"/>
              <a:ext cx="798000" cy="3039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 name="Google Shape;409;p50"/>
          <p:cNvSpPr txBox="1"/>
          <p:nvPr/>
        </p:nvSpPr>
        <p:spPr>
          <a:xfrm>
            <a:off x="5992726" y="1707850"/>
            <a:ext cx="836100" cy="26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5</a:t>
            </a:r>
            <a:r>
              <a:rPr lang="en" sz="2400">
                <a:solidFill>
                  <a:schemeClr val="accent1"/>
                </a:solidFill>
                <a:latin typeface="Vidaloka"/>
                <a:ea typeface="Vidaloka"/>
                <a:cs typeface="Vidaloka"/>
                <a:sym typeface="Vidaloka"/>
              </a:rPr>
              <a:t>0%</a:t>
            </a:r>
            <a:endParaRPr sz="2400">
              <a:solidFill>
                <a:schemeClr val="accent1"/>
              </a:solidFill>
              <a:latin typeface="Vidaloka"/>
              <a:ea typeface="Vidaloka"/>
              <a:cs typeface="Vidaloka"/>
              <a:sym typeface="Vidaloka"/>
            </a:endParaRPr>
          </a:p>
        </p:txBody>
      </p:sp>
      <p:sp>
        <p:nvSpPr>
          <p:cNvPr id="410" name="Google Shape;410;p50"/>
          <p:cNvSpPr txBox="1"/>
          <p:nvPr/>
        </p:nvSpPr>
        <p:spPr>
          <a:xfrm>
            <a:off x="4797589" y="1707850"/>
            <a:ext cx="836100" cy="26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30</a:t>
            </a:r>
            <a:r>
              <a:rPr lang="en" sz="2400">
                <a:solidFill>
                  <a:schemeClr val="accent1"/>
                </a:solidFill>
                <a:latin typeface="Vidaloka"/>
                <a:ea typeface="Vidaloka"/>
                <a:cs typeface="Vidaloka"/>
                <a:sym typeface="Vidaloka"/>
              </a:rPr>
              <a:t>%</a:t>
            </a:r>
            <a:endParaRPr sz="2400">
              <a:solidFill>
                <a:schemeClr val="accent1"/>
              </a:solidFill>
              <a:latin typeface="Vidaloka"/>
              <a:ea typeface="Vidaloka"/>
              <a:cs typeface="Vidaloka"/>
              <a:sym typeface="Vidaloka"/>
            </a:endParaRPr>
          </a:p>
        </p:txBody>
      </p:sp>
      <p:sp>
        <p:nvSpPr>
          <p:cNvPr id="411" name="Google Shape;411;p50"/>
          <p:cNvSpPr txBox="1"/>
          <p:nvPr/>
        </p:nvSpPr>
        <p:spPr>
          <a:xfrm>
            <a:off x="7187876" y="1707850"/>
            <a:ext cx="836100" cy="26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2</a:t>
            </a:r>
            <a:r>
              <a:rPr lang="en" sz="2400">
                <a:solidFill>
                  <a:schemeClr val="accent1"/>
                </a:solidFill>
                <a:latin typeface="Vidaloka"/>
                <a:ea typeface="Vidaloka"/>
                <a:cs typeface="Vidaloka"/>
                <a:sym typeface="Vidaloka"/>
              </a:rPr>
              <a:t>0%</a:t>
            </a:r>
            <a:endParaRPr sz="2400">
              <a:solidFill>
                <a:schemeClr val="accent1"/>
              </a:solidFill>
              <a:latin typeface="Vidaloka"/>
              <a:ea typeface="Vidaloka"/>
              <a:cs typeface="Vidaloka"/>
              <a:sym typeface="Vidaloka"/>
            </a:endParaRPr>
          </a:p>
        </p:txBody>
      </p:sp>
      <p:sp>
        <p:nvSpPr>
          <p:cNvPr id="412" name="Google Shape;412;p50"/>
          <p:cNvSpPr txBox="1"/>
          <p:nvPr/>
        </p:nvSpPr>
        <p:spPr>
          <a:xfrm>
            <a:off x="4605163" y="4250700"/>
            <a:ext cx="12210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18 - 25</a:t>
            </a:r>
            <a:endParaRPr sz="2400">
              <a:solidFill>
                <a:schemeClr val="accent1"/>
              </a:solidFill>
              <a:latin typeface="Vidaloka"/>
              <a:ea typeface="Vidaloka"/>
              <a:cs typeface="Vidaloka"/>
              <a:sym typeface="Vidaloka"/>
            </a:endParaRPr>
          </a:p>
        </p:txBody>
      </p:sp>
      <p:sp>
        <p:nvSpPr>
          <p:cNvPr id="413" name="Google Shape;413;p50"/>
          <p:cNvSpPr txBox="1"/>
          <p:nvPr/>
        </p:nvSpPr>
        <p:spPr>
          <a:xfrm>
            <a:off x="5800288" y="4250700"/>
            <a:ext cx="12210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accent1"/>
                </a:solidFill>
                <a:latin typeface="Vidaloka"/>
                <a:ea typeface="Vidaloka"/>
                <a:cs typeface="Vidaloka"/>
                <a:sym typeface="Vidaloka"/>
              </a:rPr>
              <a:t>26</a:t>
            </a:r>
            <a:r>
              <a:rPr lang="en" sz="2400">
                <a:solidFill>
                  <a:schemeClr val="accent1"/>
                </a:solidFill>
                <a:latin typeface="Vidaloka"/>
                <a:ea typeface="Vidaloka"/>
                <a:cs typeface="Vidaloka"/>
                <a:sym typeface="Vidaloka"/>
              </a:rPr>
              <a:t> - 35</a:t>
            </a:r>
            <a:endParaRPr sz="2400">
              <a:solidFill>
                <a:schemeClr val="accent1"/>
              </a:solidFill>
              <a:latin typeface="Vidaloka"/>
              <a:ea typeface="Vidaloka"/>
              <a:cs typeface="Vidaloka"/>
              <a:sym typeface="Vidaloka"/>
            </a:endParaRPr>
          </a:p>
        </p:txBody>
      </p:sp>
      <p:sp>
        <p:nvSpPr>
          <p:cNvPr id="414" name="Google Shape;414;p50"/>
          <p:cNvSpPr txBox="1"/>
          <p:nvPr/>
        </p:nvSpPr>
        <p:spPr>
          <a:xfrm>
            <a:off x="6995438" y="4250700"/>
            <a:ext cx="12210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+36</a:t>
            </a:r>
            <a:endParaRPr sz="2400">
              <a:solidFill>
                <a:schemeClr val="accent1"/>
              </a:solidFill>
              <a:latin typeface="Vidaloka"/>
              <a:ea typeface="Vidaloka"/>
              <a:cs typeface="Vidaloka"/>
              <a:sym typeface="Vidaloka"/>
            </a:endParaRPr>
          </a:p>
        </p:txBody>
      </p:sp>
      <p:sp>
        <p:nvSpPr>
          <p:cNvPr id="415" name="Google Shape;415;p50"/>
          <p:cNvSpPr txBox="1"/>
          <p:nvPr/>
        </p:nvSpPr>
        <p:spPr>
          <a:xfrm>
            <a:off x="2854550" y="4248925"/>
            <a:ext cx="12210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50%</a:t>
            </a:r>
            <a:endParaRPr sz="2400">
              <a:solidFill>
                <a:schemeClr val="accent1"/>
              </a:solidFill>
              <a:latin typeface="Vidaloka"/>
              <a:ea typeface="Vidaloka"/>
              <a:cs typeface="Vidaloka"/>
              <a:sym typeface="Vidaloka"/>
            </a:endParaRPr>
          </a:p>
        </p:txBody>
      </p:sp>
      <p:grpSp>
        <p:nvGrpSpPr>
          <p:cNvPr id="416" name="Google Shape;416;p50"/>
          <p:cNvGrpSpPr/>
          <p:nvPr/>
        </p:nvGrpSpPr>
        <p:grpSpPr>
          <a:xfrm>
            <a:off x="3308612" y="1725094"/>
            <a:ext cx="312900" cy="356993"/>
            <a:chOff x="-57940525" y="3590375"/>
            <a:chExt cx="279625" cy="319000"/>
          </a:xfrm>
        </p:grpSpPr>
        <p:sp>
          <p:nvSpPr>
            <p:cNvPr id="417" name="Google Shape;417;p5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 name="Google Shape;422;p50"/>
          <p:cNvGrpSpPr/>
          <p:nvPr/>
        </p:nvGrpSpPr>
        <p:grpSpPr>
          <a:xfrm>
            <a:off x="1476328" y="1732033"/>
            <a:ext cx="343239" cy="343481"/>
            <a:chOff x="-55595775" y="3982375"/>
            <a:chExt cx="319025" cy="319250"/>
          </a:xfrm>
        </p:grpSpPr>
        <p:sp>
          <p:nvSpPr>
            <p:cNvPr id="423" name="Google Shape;423;p5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5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 name="Google Shape;429;p50"/>
          <p:cNvSpPr txBox="1"/>
          <p:nvPr/>
        </p:nvSpPr>
        <p:spPr>
          <a:xfrm>
            <a:off x="1053513" y="4248925"/>
            <a:ext cx="12210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75%</a:t>
            </a:r>
            <a:endParaRPr sz="2400">
              <a:solidFill>
                <a:schemeClr val="accent1"/>
              </a:solidFill>
              <a:latin typeface="Vidaloka"/>
              <a:ea typeface="Vidaloka"/>
              <a:cs typeface="Vidaloka"/>
              <a:sym typeface="Vidaloka"/>
            </a:endParaRPr>
          </a:p>
        </p:txBody>
      </p:sp>
      <p:sp>
        <p:nvSpPr>
          <p:cNvPr id="430" name="Google Shape;430;p50"/>
          <p:cNvSpPr txBox="1"/>
          <p:nvPr/>
        </p:nvSpPr>
        <p:spPr>
          <a:xfrm flipH="1">
            <a:off x="5025850" y="1132350"/>
            <a:ext cx="2769900" cy="357000"/>
          </a:xfrm>
          <a:prstGeom prst="rect">
            <a:avLst/>
          </a:prstGeom>
          <a:noFill/>
          <a:ln>
            <a:noFill/>
          </a:ln>
        </p:spPr>
        <p:txBody>
          <a:bodyPr anchorCtr="0" anchor="ctr" bIns="91425" lIns="91425" spcFirstLastPara="1" rIns="53100"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A</a:t>
            </a:r>
            <a:r>
              <a:rPr lang="en" sz="2400">
                <a:solidFill>
                  <a:schemeClr val="dk1"/>
                </a:solidFill>
                <a:latin typeface="Vidaloka"/>
                <a:ea typeface="Vidaloka"/>
                <a:cs typeface="Vidaloka"/>
                <a:sym typeface="Vidaloka"/>
              </a:rPr>
              <a:t>ge</a:t>
            </a:r>
            <a:endParaRPr sz="2400">
              <a:solidFill>
                <a:schemeClr val="dk1"/>
              </a:solidFill>
              <a:latin typeface="Vidaloka"/>
              <a:ea typeface="Vidaloka"/>
              <a:cs typeface="Vidaloka"/>
              <a:sym typeface="Vidaloka"/>
            </a:endParaRPr>
          </a:p>
        </p:txBody>
      </p:sp>
      <p:sp>
        <p:nvSpPr>
          <p:cNvPr id="431" name="Google Shape;431;p50"/>
          <p:cNvSpPr txBox="1"/>
          <p:nvPr/>
        </p:nvSpPr>
        <p:spPr>
          <a:xfrm flipH="1">
            <a:off x="1179550" y="1132350"/>
            <a:ext cx="2769900" cy="357000"/>
          </a:xfrm>
          <a:prstGeom prst="rect">
            <a:avLst/>
          </a:prstGeom>
          <a:noFill/>
          <a:ln>
            <a:noFill/>
          </a:ln>
        </p:spPr>
        <p:txBody>
          <a:bodyPr anchorCtr="0" anchor="ctr" bIns="91425" lIns="91425" spcFirstLastPara="1" rIns="53100"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G</a:t>
            </a:r>
            <a:r>
              <a:rPr lang="en" sz="2400">
                <a:solidFill>
                  <a:schemeClr val="dk1"/>
                </a:solidFill>
                <a:latin typeface="Vidaloka"/>
                <a:ea typeface="Vidaloka"/>
                <a:cs typeface="Vidaloka"/>
                <a:sym typeface="Vidaloka"/>
              </a:rPr>
              <a:t>ender</a:t>
            </a:r>
            <a:endParaRPr sz="2400">
              <a:solidFill>
                <a:schemeClr val="dk1"/>
              </a:solidFill>
              <a:latin typeface="Vidaloka"/>
              <a:ea typeface="Vidaloka"/>
              <a:cs typeface="Vidaloka"/>
              <a:sym typeface="Vidaloka"/>
            </a:endParaRPr>
          </a:p>
        </p:txBody>
      </p:sp>
      <p:grpSp>
        <p:nvGrpSpPr>
          <p:cNvPr id="432" name="Google Shape;432;p50"/>
          <p:cNvGrpSpPr/>
          <p:nvPr/>
        </p:nvGrpSpPr>
        <p:grpSpPr>
          <a:xfrm>
            <a:off x="1559138" y="2281088"/>
            <a:ext cx="177600" cy="1857238"/>
            <a:chOff x="1559138" y="2281088"/>
            <a:chExt cx="177600" cy="1857238"/>
          </a:xfrm>
        </p:grpSpPr>
        <p:sp>
          <p:nvSpPr>
            <p:cNvPr id="433" name="Google Shape;433;p50"/>
            <p:cNvSpPr/>
            <p:nvPr/>
          </p:nvSpPr>
          <p:spPr>
            <a:xfrm>
              <a:off x="1559138" y="2600663"/>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0"/>
            <p:cNvSpPr/>
            <p:nvPr/>
          </p:nvSpPr>
          <p:spPr>
            <a:xfrm>
              <a:off x="1559138" y="2940688"/>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0"/>
            <p:cNvSpPr/>
            <p:nvPr/>
          </p:nvSpPr>
          <p:spPr>
            <a:xfrm>
              <a:off x="1559138" y="3280713"/>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0"/>
            <p:cNvSpPr/>
            <p:nvPr/>
          </p:nvSpPr>
          <p:spPr>
            <a:xfrm>
              <a:off x="1559138" y="3620725"/>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0"/>
            <p:cNvSpPr/>
            <p:nvPr/>
          </p:nvSpPr>
          <p:spPr>
            <a:xfrm>
              <a:off x="1559138" y="2281088"/>
              <a:ext cx="177600" cy="1776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0"/>
            <p:cNvSpPr/>
            <p:nvPr/>
          </p:nvSpPr>
          <p:spPr>
            <a:xfrm>
              <a:off x="1559138" y="3960725"/>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50"/>
          <p:cNvGrpSpPr/>
          <p:nvPr/>
        </p:nvGrpSpPr>
        <p:grpSpPr>
          <a:xfrm>
            <a:off x="3373363" y="2281088"/>
            <a:ext cx="177600" cy="1857238"/>
            <a:chOff x="3373363" y="2281088"/>
            <a:chExt cx="177600" cy="1857238"/>
          </a:xfrm>
        </p:grpSpPr>
        <p:sp>
          <p:nvSpPr>
            <p:cNvPr id="440" name="Google Shape;440;p50"/>
            <p:cNvSpPr/>
            <p:nvPr/>
          </p:nvSpPr>
          <p:spPr>
            <a:xfrm>
              <a:off x="3373363" y="2600663"/>
              <a:ext cx="177600" cy="1776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0"/>
            <p:cNvSpPr/>
            <p:nvPr/>
          </p:nvSpPr>
          <p:spPr>
            <a:xfrm>
              <a:off x="3373363" y="2940688"/>
              <a:ext cx="177600" cy="1776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0"/>
            <p:cNvSpPr/>
            <p:nvPr/>
          </p:nvSpPr>
          <p:spPr>
            <a:xfrm>
              <a:off x="3373363" y="3280713"/>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0"/>
            <p:cNvSpPr/>
            <p:nvPr/>
          </p:nvSpPr>
          <p:spPr>
            <a:xfrm>
              <a:off x="3373363" y="3620725"/>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0"/>
            <p:cNvSpPr/>
            <p:nvPr/>
          </p:nvSpPr>
          <p:spPr>
            <a:xfrm>
              <a:off x="3373363" y="2281088"/>
              <a:ext cx="177600" cy="1776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0"/>
            <p:cNvSpPr/>
            <p:nvPr/>
          </p:nvSpPr>
          <p:spPr>
            <a:xfrm>
              <a:off x="3373363" y="3960725"/>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51"/>
          <p:cNvSpPr txBox="1"/>
          <p:nvPr>
            <p:ph type="title"/>
          </p:nvPr>
        </p:nvSpPr>
        <p:spPr>
          <a:xfrm>
            <a:off x="1043725" y="1185550"/>
            <a:ext cx="3123000" cy="2019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451" name="Google Shape;451;p51"/>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Images reveal large amounts of data, so remember: use and image instead of long texts</a:t>
            </a:r>
            <a:endParaRPr/>
          </a:p>
        </p:txBody>
      </p:sp>
      <p:pic>
        <p:nvPicPr>
          <p:cNvPr id="452" name="Google Shape;452;p51"/>
          <p:cNvPicPr preferRelativeResize="0"/>
          <p:nvPr/>
        </p:nvPicPr>
        <p:blipFill rotWithShape="1">
          <a:blip r:embed="rId3">
            <a:alphaModFix/>
          </a:blip>
          <a:srcRect b="0" l="337" r="347" t="0"/>
          <a:stretch/>
        </p:blipFill>
        <p:spPr>
          <a:xfrm>
            <a:off x="4931700" y="1054650"/>
            <a:ext cx="3013500" cy="3034200"/>
          </a:xfrm>
          <a:prstGeom prst="rect">
            <a:avLst/>
          </a:prstGeom>
          <a:noFill/>
          <a:ln cap="flat" cmpd="sng" w="28575">
            <a:solidFill>
              <a:schemeClr val="accent1"/>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52"/>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can use three columns</a:t>
            </a:r>
            <a:endParaRPr/>
          </a:p>
        </p:txBody>
      </p:sp>
      <p:sp>
        <p:nvSpPr>
          <p:cNvPr id="458" name="Google Shape;458;p52"/>
          <p:cNvSpPr txBox="1"/>
          <p:nvPr>
            <p:ph idx="1" type="subTitle"/>
          </p:nvPr>
        </p:nvSpPr>
        <p:spPr>
          <a:xfrm>
            <a:off x="3509000" y="2636125"/>
            <a:ext cx="212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459" name="Google Shape;459;p52"/>
          <p:cNvSpPr txBox="1"/>
          <p:nvPr>
            <p:ph idx="2" type="subTitle"/>
          </p:nvPr>
        </p:nvSpPr>
        <p:spPr>
          <a:xfrm>
            <a:off x="3509025" y="2976125"/>
            <a:ext cx="2126100" cy="81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a:t>
            </a:r>
            <a:endParaRPr/>
          </a:p>
        </p:txBody>
      </p:sp>
      <p:sp>
        <p:nvSpPr>
          <p:cNvPr id="460" name="Google Shape;460;p52"/>
          <p:cNvSpPr txBox="1"/>
          <p:nvPr>
            <p:ph idx="3" type="subTitle"/>
          </p:nvPr>
        </p:nvSpPr>
        <p:spPr>
          <a:xfrm>
            <a:off x="953025" y="2636125"/>
            <a:ext cx="212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461" name="Google Shape;461;p52"/>
          <p:cNvSpPr txBox="1"/>
          <p:nvPr>
            <p:ph idx="4" type="subTitle"/>
          </p:nvPr>
        </p:nvSpPr>
        <p:spPr>
          <a:xfrm>
            <a:off x="953125" y="2976125"/>
            <a:ext cx="2126100" cy="81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 It’s full of iron oxide dust</a:t>
            </a:r>
            <a:endParaRPr/>
          </a:p>
        </p:txBody>
      </p:sp>
      <p:sp>
        <p:nvSpPr>
          <p:cNvPr id="462" name="Google Shape;462;p52"/>
          <p:cNvSpPr txBox="1"/>
          <p:nvPr>
            <p:ph idx="5" type="subTitle"/>
          </p:nvPr>
        </p:nvSpPr>
        <p:spPr>
          <a:xfrm>
            <a:off x="6064875" y="2636125"/>
            <a:ext cx="212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463" name="Google Shape;463;p52"/>
          <p:cNvSpPr txBox="1"/>
          <p:nvPr>
            <p:ph idx="6" type="subTitle"/>
          </p:nvPr>
        </p:nvSpPr>
        <p:spPr>
          <a:xfrm>
            <a:off x="6064875" y="2976125"/>
            <a:ext cx="2126100" cy="81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a:t>
            </a:r>
            <a:r>
              <a:rPr lang="en"/>
              <a:t>t’s the closest planet to the Sun and the smallest </a:t>
            </a:r>
            <a:endParaRPr/>
          </a:p>
        </p:txBody>
      </p:sp>
      <p:grpSp>
        <p:nvGrpSpPr>
          <p:cNvPr id="464" name="Google Shape;464;p52"/>
          <p:cNvGrpSpPr/>
          <p:nvPr/>
        </p:nvGrpSpPr>
        <p:grpSpPr>
          <a:xfrm>
            <a:off x="4380042" y="2088175"/>
            <a:ext cx="384058" cy="383811"/>
            <a:chOff x="-61351725" y="3372400"/>
            <a:chExt cx="310350" cy="310150"/>
          </a:xfrm>
        </p:grpSpPr>
        <p:sp>
          <p:nvSpPr>
            <p:cNvPr id="465" name="Google Shape;465;p52"/>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52"/>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2"/>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52"/>
          <p:cNvGrpSpPr/>
          <p:nvPr/>
        </p:nvGrpSpPr>
        <p:grpSpPr>
          <a:xfrm>
            <a:off x="1820645" y="2087544"/>
            <a:ext cx="390864" cy="385048"/>
            <a:chOff x="-60991775" y="3376900"/>
            <a:chExt cx="315850" cy="311150"/>
          </a:xfrm>
        </p:grpSpPr>
        <p:sp>
          <p:nvSpPr>
            <p:cNvPr id="469" name="Google Shape;469;p52"/>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52"/>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52"/>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52"/>
          <p:cNvGrpSpPr/>
          <p:nvPr/>
        </p:nvGrpSpPr>
        <p:grpSpPr>
          <a:xfrm>
            <a:off x="6909320" y="2115586"/>
            <a:ext cx="437214" cy="357006"/>
            <a:chOff x="3860400" y="3254050"/>
            <a:chExt cx="296175" cy="241825"/>
          </a:xfrm>
        </p:grpSpPr>
        <p:sp>
          <p:nvSpPr>
            <p:cNvPr id="473" name="Google Shape;473;p52"/>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2"/>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52"/>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2"/>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2"/>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2"/>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2"/>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5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timeline</a:t>
            </a:r>
            <a:endParaRPr/>
          </a:p>
        </p:txBody>
      </p:sp>
      <p:sp>
        <p:nvSpPr>
          <p:cNvPr id="485" name="Google Shape;485;p53"/>
          <p:cNvSpPr txBox="1"/>
          <p:nvPr/>
        </p:nvSpPr>
        <p:spPr>
          <a:xfrm>
            <a:off x="6715375" y="1913375"/>
            <a:ext cx="17229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Mars is actually a very cold place</a:t>
            </a:r>
            <a:endParaRPr>
              <a:solidFill>
                <a:schemeClr val="dk1"/>
              </a:solidFill>
              <a:latin typeface="Lato"/>
              <a:ea typeface="Lato"/>
              <a:cs typeface="Lato"/>
              <a:sym typeface="Lato"/>
            </a:endParaRPr>
          </a:p>
        </p:txBody>
      </p:sp>
      <p:sp>
        <p:nvSpPr>
          <p:cNvPr id="486" name="Google Shape;486;p53"/>
          <p:cNvSpPr txBox="1"/>
          <p:nvPr/>
        </p:nvSpPr>
        <p:spPr>
          <a:xfrm>
            <a:off x="2725175" y="1913375"/>
            <a:ext cx="17229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solidFill>
                  <a:schemeClr val="dk1"/>
                </a:solidFill>
                <a:latin typeface="Lato"/>
                <a:ea typeface="Lato"/>
                <a:cs typeface="Lato"/>
                <a:sym typeface="Lato"/>
              </a:rPr>
              <a:t>It’s a gas giant and the biggest planet</a:t>
            </a:r>
            <a:endParaRPr>
              <a:solidFill>
                <a:schemeClr val="dk1"/>
              </a:solidFill>
              <a:latin typeface="Lato"/>
              <a:ea typeface="Lato"/>
              <a:cs typeface="Lato"/>
              <a:sym typeface="Lato"/>
            </a:endParaRPr>
          </a:p>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487" name="Google Shape;487;p53"/>
          <p:cNvSpPr txBox="1"/>
          <p:nvPr/>
        </p:nvSpPr>
        <p:spPr>
          <a:xfrm>
            <a:off x="4712150" y="3541975"/>
            <a:ext cx="17229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Neptune</a:t>
            </a:r>
            <a:endParaRPr sz="2400">
              <a:solidFill>
                <a:schemeClr val="dk1"/>
              </a:solidFill>
              <a:latin typeface="Vidaloka"/>
              <a:ea typeface="Vidaloka"/>
              <a:cs typeface="Vidaloka"/>
              <a:sym typeface="Vidaloka"/>
            </a:endParaRPr>
          </a:p>
        </p:txBody>
      </p:sp>
      <p:sp>
        <p:nvSpPr>
          <p:cNvPr id="488" name="Google Shape;488;p53"/>
          <p:cNvSpPr txBox="1"/>
          <p:nvPr/>
        </p:nvSpPr>
        <p:spPr>
          <a:xfrm>
            <a:off x="4712150" y="3881975"/>
            <a:ext cx="17229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Neptune is the farthest planet</a:t>
            </a:r>
            <a:endParaRPr>
              <a:solidFill>
                <a:schemeClr val="dk1"/>
              </a:solidFill>
              <a:latin typeface="Lato"/>
              <a:ea typeface="Lato"/>
              <a:cs typeface="Lato"/>
              <a:sym typeface="Lato"/>
            </a:endParaRPr>
          </a:p>
        </p:txBody>
      </p:sp>
      <p:sp>
        <p:nvSpPr>
          <p:cNvPr id="489" name="Google Shape;489;p53"/>
          <p:cNvSpPr txBox="1"/>
          <p:nvPr/>
        </p:nvSpPr>
        <p:spPr>
          <a:xfrm>
            <a:off x="705725" y="3541975"/>
            <a:ext cx="17229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Mercury</a:t>
            </a:r>
            <a:endParaRPr sz="2400">
              <a:solidFill>
                <a:schemeClr val="dk1"/>
              </a:solidFill>
              <a:latin typeface="Vidaloka"/>
              <a:ea typeface="Vidaloka"/>
              <a:cs typeface="Vidaloka"/>
              <a:sym typeface="Vidaloka"/>
            </a:endParaRPr>
          </a:p>
        </p:txBody>
      </p:sp>
      <p:sp>
        <p:nvSpPr>
          <p:cNvPr id="490" name="Google Shape;490;p53"/>
          <p:cNvSpPr txBox="1"/>
          <p:nvPr/>
        </p:nvSpPr>
        <p:spPr>
          <a:xfrm>
            <a:off x="705725" y="3881975"/>
            <a:ext cx="17229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Is the closest planet to the Sun</a:t>
            </a:r>
            <a:endParaRPr>
              <a:solidFill>
                <a:schemeClr val="dk1"/>
              </a:solidFill>
              <a:latin typeface="Lato"/>
              <a:ea typeface="Lato"/>
              <a:cs typeface="Lato"/>
              <a:sym typeface="Lato"/>
            </a:endParaRPr>
          </a:p>
        </p:txBody>
      </p:sp>
      <p:grpSp>
        <p:nvGrpSpPr>
          <p:cNvPr id="491" name="Google Shape;491;p53"/>
          <p:cNvGrpSpPr/>
          <p:nvPr/>
        </p:nvGrpSpPr>
        <p:grpSpPr>
          <a:xfrm>
            <a:off x="1061626" y="2700425"/>
            <a:ext cx="7013349" cy="667500"/>
            <a:chOff x="1061626" y="2700425"/>
            <a:chExt cx="7013349" cy="667500"/>
          </a:xfrm>
        </p:grpSpPr>
        <p:cxnSp>
          <p:nvCxnSpPr>
            <p:cNvPr id="492" name="Google Shape;492;p53"/>
            <p:cNvCxnSpPr>
              <a:stCxn id="493" idx="3"/>
              <a:endCxn id="494" idx="1"/>
            </p:cNvCxnSpPr>
            <p:nvPr/>
          </p:nvCxnSpPr>
          <p:spPr>
            <a:xfrm>
              <a:off x="2072626" y="3034175"/>
              <a:ext cx="1006800" cy="0"/>
            </a:xfrm>
            <a:prstGeom prst="straightConnector1">
              <a:avLst/>
            </a:prstGeom>
            <a:noFill/>
            <a:ln cap="flat" cmpd="sng" w="28575">
              <a:solidFill>
                <a:schemeClr val="accent2"/>
              </a:solidFill>
              <a:prstDash val="solid"/>
              <a:round/>
              <a:headEnd len="med" w="med" type="none"/>
              <a:tailEnd len="med" w="med" type="none"/>
            </a:ln>
          </p:spPr>
        </p:cxnSp>
        <p:cxnSp>
          <p:nvCxnSpPr>
            <p:cNvPr id="495" name="Google Shape;495;p53"/>
            <p:cNvCxnSpPr>
              <a:stCxn id="494" idx="3"/>
              <a:endCxn id="496" idx="1"/>
            </p:cNvCxnSpPr>
            <p:nvPr/>
          </p:nvCxnSpPr>
          <p:spPr>
            <a:xfrm>
              <a:off x="4061175" y="3034175"/>
              <a:ext cx="1021500" cy="0"/>
            </a:xfrm>
            <a:prstGeom prst="straightConnector1">
              <a:avLst/>
            </a:prstGeom>
            <a:noFill/>
            <a:ln cap="flat" cmpd="sng" w="28575">
              <a:solidFill>
                <a:schemeClr val="accent2"/>
              </a:solidFill>
              <a:prstDash val="solid"/>
              <a:round/>
              <a:headEnd len="med" w="med" type="none"/>
              <a:tailEnd len="med" w="med" type="none"/>
            </a:ln>
          </p:spPr>
        </p:cxnSp>
        <p:cxnSp>
          <p:nvCxnSpPr>
            <p:cNvPr id="497" name="Google Shape;497;p53"/>
            <p:cNvCxnSpPr>
              <a:stCxn id="496" idx="3"/>
              <a:endCxn id="498" idx="1"/>
            </p:cNvCxnSpPr>
            <p:nvPr/>
          </p:nvCxnSpPr>
          <p:spPr>
            <a:xfrm>
              <a:off x="6064400" y="3034175"/>
              <a:ext cx="1014300" cy="0"/>
            </a:xfrm>
            <a:prstGeom prst="straightConnector1">
              <a:avLst/>
            </a:prstGeom>
            <a:noFill/>
            <a:ln cap="flat" cmpd="sng" w="28575">
              <a:solidFill>
                <a:schemeClr val="accent2"/>
              </a:solidFill>
              <a:prstDash val="solid"/>
              <a:round/>
              <a:headEnd len="med" w="med" type="none"/>
              <a:tailEnd len="med" w="med" type="none"/>
            </a:ln>
          </p:spPr>
        </p:cxnSp>
        <p:sp>
          <p:nvSpPr>
            <p:cNvPr id="493" name="Google Shape;493;p53"/>
            <p:cNvSpPr txBox="1"/>
            <p:nvPr/>
          </p:nvSpPr>
          <p:spPr>
            <a:xfrm>
              <a:off x="1061626" y="270042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01</a:t>
              </a:r>
              <a:endParaRPr sz="3500">
                <a:solidFill>
                  <a:schemeClr val="accent1"/>
                </a:solidFill>
                <a:latin typeface="Vidaloka"/>
                <a:ea typeface="Vidaloka"/>
                <a:cs typeface="Vidaloka"/>
                <a:sym typeface="Vidaloka"/>
              </a:endParaRPr>
            </a:p>
          </p:txBody>
        </p:sp>
        <p:sp>
          <p:nvSpPr>
            <p:cNvPr id="494" name="Google Shape;494;p53"/>
            <p:cNvSpPr txBox="1"/>
            <p:nvPr/>
          </p:nvSpPr>
          <p:spPr>
            <a:xfrm>
              <a:off x="3079575" y="2700425"/>
              <a:ext cx="9816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02</a:t>
              </a:r>
              <a:endParaRPr sz="3500">
                <a:solidFill>
                  <a:schemeClr val="accent1"/>
                </a:solidFill>
                <a:latin typeface="Vidaloka"/>
                <a:ea typeface="Vidaloka"/>
                <a:cs typeface="Vidaloka"/>
                <a:sym typeface="Vidaloka"/>
              </a:endParaRPr>
            </a:p>
          </p:txBody>
        </p:sp>
        <p:sp>
          <p:nvSpPr>
            <p:cNvPr id="496" name="Google Shape;496;p53"/>
            <p:cNvSpPr txBox="1"/>
            <p:nvPr/>
          </p:nvSpPr>
          <p:spPr>
            <a:xfrm>
              <a:off x="5082800" y="2700425"/>
              <a:ext cx="9816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03</a:t>
              </a:r>
              <a:endParaRPr sz="3500">
                <a:solidFill>
                  <a:schemeClr val="accent1"/>
                </a:solidFill>
                <a:latin typeface="Vidaloka"/>
                <a:ea typeface="Vidaloka"/>
                <a:cs typeface="Vidaloka"/>
                <a:sym typeface="Vidaloka"/>
              </a:endParaRPr>
            </a:p>
          </p:txBody>
        </p:sp>
        <p:sp>
          <p:nvSpPr>
            <p:cNvPr id="498" name="Google Shape;498;p53"/>
            <p:cNvSpPr txBox="1"/>
            <p:nvPr/>
          </p:nvSpPr>
          <p:spPr>
            <a:xfrm>
              <a:off x="7078675" y="2700425"/>
              <a:ext cx="9963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04</a:t>
              </a:r>
              <a:endParaRPr sz="3500">
                <a:solidFill>
                  <a:schemeClr val="accent1"/>
                </a:solidFill>
                <a:latin typeface="Vidaloka"/>
                <a:ea typeface="Vidaloka"/>
                <a:cs typeface="Vidaloka"/>
                <a:sym typeface="Vidaloka"/>
              </a:endParaRPr>
            </a:p>
          </p:txBody>
        </p:sp>
      </p:grpSp>
      <p:sp>
        <p:nvSpPr>
          <p:cNvPr id="499" name="Google Shape;499;p53"/>
          <p:cNvSpPr txBox="1"/>
          <p:nvPr/>
        </p:nvSpPr>
        <p:spPr>
          <a:xfrm>
            <a:off x="2725175" y="1540525"/>
            <a:ext cx="17229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500" name="Google Shape;500;p53"/>
          <p:cNvSpPr txBox="1"/>
          <p:nvPr/>
        </p:nvSpPr>
        <p:spPr>
          <a:xfrm>
            <a:off x="6715375" y="1559075"/>
            <a:ext cx="17229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5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graphicFrame>
        <p:nvGraphicFramePr>
          <p:cNvPr id="506" name="Google Shape;506;p54"/>
          <p:cNvGraphicFramePr/>
          <p:nvPr/>
        </p:nvGraphicFramePr>
        <p:xfrm>
          <a:off x="1817563" y="1529275"/>
          <a:ext cx="3000000" cy="3000000"/>
        </p:xfrm>
        <a:graphic>
          <a:graphicData uri="http://schemas.openxmlformats.org/drawingml/2006/table">
            <a:tbl>
              <a:tblPr>
                <a:noFill/>
                <a:tableStyleId>{10C7F714-89B1-4F99-B7EF-0F4F00C0957E}</a:tableStyleId>
              </a:tblPr>
              <a:tblGrid>
                <a:gridCol w="1430375"/>
                <a:gridCol w="1207100"/>
                <a:gridCol w="1207100"/>
                <a:gridCol w="1207100"/>
              </a:tblGrid>
              <a:tr h="407200">
                <a:tc>
                  <a:txBody>
                    <a:bodyPr/>
                    <a:lstStyle/>
                    <a:p>
                      <a:pPr indent="0" lvl="0" marL="0" rtl="0" algn="ctr">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solidFill>
                      <a:prstDash val="solid"/>
                      <a:round/>
                      <a:headEnd len="sm" w="sm" type="none"/>
                      <a:tailEnd len="sm" w="sm" type="none"/>
                    </a:lnB>
                  </a:tcPr>
                </a:tc>
              </a:tr>
              <a:tr h="571625">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Task 1</a:t>
                      </a:r>
                      <a:endParaRPr sz="2400">
                        <a:solidFill>
                          <a:schemeClr val="dk1"/>
                        </a:solidFill>
                        <a:latin typeface="Vidaloka"/>
                        <a:ea typeface="Vidaloka"/>
                        <a:cs typeface="Vidaloka"/>
                        <a:sym typeface="Vidaloka"/>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r>
              <a:tr h="571625">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Task 2</a:t>
                      </a:r>
                      <a:endParaRPr sz="2400">
                        <a:solidFill>
                          <a:schemeClr val="dk1"/>
                        </a:solidFill>
                        <a:latin typeface="Vidaloka"/>
                        <a:ea typeface="Vidaloka"/>
                        <a:cs typeface="Vidaloka"/>
                        <a:sym typeface="Vidaloka"/>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r>
              <a:tr h="571625">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Task 3</a:t>
                      </a:r>
                      <a:endParaRPr sz="2400">
                        <a:solidFill>
                          <a:schemeClr val="dk1"/>
                        </a:solidFill>
                        <a:latin typeface="Vidaloka"/>
                        <a:ea typeface="Vidaloka"/>
                        <a:cs typeface="Vidaloka"/>
                        <a:sym typeface="Vidaloka"/>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r>
              <a:tr h="571625">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Task 4</a:t>
                      </a:r>
                      <a:endParaRPr sz="2400">
                        <a:solidFill>
                          <a:schemeClr val="dk1"/>
                        </a:solidFill>
                        <a:latin typeface="Vidaloka"/>
                        <a:ea typeface="Vidaloka"/>
                        <a:cs typeface="Vidaloka"/>
                        <a:sym typeface="Vidaloka"/>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r>
            </a:tbl>
          </a:graphicData>
        </a:graphic>
      </p:graphicFrame>
      <p:grpSp>
        <p:nvGrpSpPr>
          <p:cNvPr id="507" name="Google Shape;507;p54"/>
          <p:cNvGrpSpPr/>
          <p:nvPr/>
        </p:nvGrpSpPr>
        <p:grpSpPr>
          <a:xfrm>
            <a:off x="3646605" y="2176699"/>
            <a:ext cx="382473" cy="382473"/>
            <a:chOff x="1492675" y="4992125"/>
            <a:chExt cx="481825" cy="481825"/>
          </a:xfrm>
        </p:grpSpPr>
        <p:sp>
          <p:nvSpPr>
            <p:cNvPr id="508" name="Google Shape;508;p5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09" name="Google Shape;509;p5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510" name="Google Shape;510;p54"/>
          <p:cNvGrpSpPr/>
          <p:nvPr/>
        </p:nvGrpSpPr>
        <p:grpSpPr>
          <a:xfrm>
            <a:off x="3646607" y="2740824"/>
            <a:ext cx="382473" cy="382473"/>
            <a:chOff x="2085525" y="4992125"/>
            <a:chExt cx="481825" cy="481825"/>
          </a:xfrm>
        </p:grpSpPr>
        <p:sp>
          <p:nvSpPr>
            <p:cNvPr id="511" name="Google Shape;511;p54"/>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12" name="Google Shape;512;p54"/>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513" name="Google Shape;513;p54"/>
          <p:cNvGrpSpPr/>
          <p:nvPr/>
        </p:nvGrpSpPr>
        <p:grpSpPr>
          <a:xfrm>
            <a:off x="3646605" y="3315587"/>
            <a:ext cx="382473" cy="382473"/>
            <a:chOff x="1492675" y="4992125"/>
            <a:chExt cx="481825" cy="481825"/>
          </a:xfrm>
        </p:grpSpPr>
        <p:sp>
          <p:nvSpPr>
            <p:cNvPr id="514" name="Google Shape;514;p5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15" name="Google Shape;515;p5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516" name="Google Shape;516;p54"/>
          <p:cNvGrpSpPr/>
          <p:nvPr/>
        </p:nvGrpSpPr>
        <p:grpSpPr>
          <a:xfrm>
            <a:off x="3646607" y="3897837"/>
            <a:ext cx="382473" cy="382473"/>
            <a:chOff x="2085525" y="4992125"/>
            <a:chExt cx="481825" cy="481825"/>
          </a:xfrm>
        </p:grpSpPr>
        <p:sp>
          <p:nvSpPr>
            <p:cNvPr id="517" name="Google Shape;517;p54"/>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18" name="Google Shape;518;p54"/>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519" name="Google Shape;519;p54"/>
          <p:cNvGrpSpPr/>
          <p:nvPr/>
        </p:nvGrpSpPr>
        <p:grpSpPr>
          <a:xfrm>
            <a:off x="6068180" y="2176699"/>
            <a:ext cx="382473" cy="382473"/>
            <a:chOff x="1492675" y="4992125"/>
            <a:chExt cx="481825" cy="481825"/>
          </a:xfrm>
        </p:grpSpPr>
        <p:sp>
          <p:nvSpPr>
            <p:cNvPr id="520" name="Google Shape;520;p5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21" name="Google Shape;521;p5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522" name="Google Shape;522;p54"/>
          <p:cNvGrpSpPr/>
          <p:nvPr/>
        </p:nvGrpSpPr>
        <p:grpSpPr>
          <a:xfrm>
            <a:off x="6068182" y="2740824"/>
            <a:ext cx="382473" cy="382473"/>
            <a:chOff x="2085525" y="4992125"/>
            <a:chExt cx="481825" cy="481825"/>
          </a:xfrm>
        </p:grpSpPr>
        <p:sp>
          <p:nvSpPr>
            <p:cNvPr id="523" name="Google Shape;523;p54"/>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24" name="Google Shape;524;p54"/>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525" name="Google Shape;525;p54"/>
          <p:cNvGrpSpPr/>
          <p:nvPr/>
        </p:nvGrpSpPr>
        <p:grpSpPr>
          <a:xfrm>
            <a:off x="6068180" y="3315587"/>
            <a:ext cx="382473" cy="382473"/>
            <a:chOff x="1492675" y="4992125"/>
            <a:chExt cx="481825" cy="481825"/>
          </a:xfrm>
        </p:grpSpPr>
        <p:sp>
          <p:nvSpPr>
            <p:cNvPr id="526" name="Google Shape;526;p5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27" name="Google Shape;527;p5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528" name="Google Shape;528;p54"/>
          <p:cNvGrpSpPr/>
          <p:nvPr/>
        </p:nvGrpSpPr>
        <p:grpSpPr>
          <a:xfrm>
            <a:off x="6068182" y="3897837"/>
            <a:ext cx="382473" cy="382473"/>
            <a:chOff x="2085525" y="4992125"/>
            <a:chExt cx="481825" cy="481825"/>
          </a:xfrm>
        </p:grpSpPr>
        <p:sp>
          <p:nvSpPr>
            <p:cNvPr id="529" name="Google Shape;529;p54"/>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30" name="Google Shape;530;p54"/>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531" name="Google Shape;531;p54"/>
          <p:cNvGrpSpPr/>
          <p:nvPr/>
        </p:nvGrpSpPr>
        <p:grpSpPr>
          <a:xfrm>
            <a:off x="4873520" y="2176687"/>
            <a:ext cx="382473" cy="382473"/>
            <a:chOff x="2085525" y="4992125"/>
            <a:chExt cx="481825" cy="481825"/>
          </a:xfrm>
        </p:grpSpPr>
        <p:sp>
          <p:nvSpPr>
            <p:cNvPr id="532" name="Google Shape;532;p54"/>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33" name="Google Shape;533;p54"/>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534" name="Google Shape;534;p54"/>
          <p:cNvGrpSpPr/>
          <p:nvPr/>
        </p:nvGrpSpPr>
        <p:grpSpPr>
          <a:xfrm>
            <a:off x="4873518" y="2740812"/>
            <a:ext cx="382473" cy="382473"/>
            <a:chOff x="1492675" y="4992125"/>
            <a:chExt cx="481825" cy="481825"/>
          </a:xfrm>
        </p:grpSpPr>
        <p:sp>
          <p:nvSpPr>
            <p:cNvPr id="535" name="Google Shape;535;p5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36" name="Google Shape;536;p5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537" name="Google Shape;537;p54"/>
          <p:cNvGrpSpPr/>
          <p:nvPr/>
        </p:nvGrpSpPr>
        <p:grpSpPr>
          <a:xfrm>
            <a:off x="4873520" y="3315599"/>
            <a:ext cx="382473" cy="382473"/>
            <a:chOff x="2085525" y="4992125"/>
            <a:chExt cx="481825" cy="481825"/>
          </a:xfrm>
        </p:grpSpPr>
        <p:sp>
          <p:nvSpPr>
            <p:cNvPr id="538" name="Google Shape;538;p54"/>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39" name="Google Shape;539;p54"/>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540" name="Google Shape;540;p54"/>
          <p:cNvGrpSpPr/>
          <p:nvPr/>
        </p:nvGrpSpPr>
        <p:grpSpPr>
          <a:xfrm>
            <a:off x="4873518" y="3897824"/>
            <a:ext cx="382473" cy="382473"/>
            <a:chOff x="1492675" y="4992125"/>
            <a:chExt cx="481825" cy="481825"/>
          </a:xfrm>
        </p:grpSpPr>
        <p:sp>
          <p:nvSpPr>
            <p:cNvPr id="541" name="Google Shape;541;p5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42" name="Google Shape;542;p5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7"/>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of this template</a:t>
            </a:r>
            <a:endParaRPr/>
          </a:p>
        </p:txBody>
      </p:sp>
      <p:sp>
        <p:nvSpPr>
          <p:cNvPr id="256" name="Google Shape;256;p37"/>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Here’s what you’ll find in this </a:t>
            </a:r>
            <a:r>
              <a:rPr b="1" lang="en">
                <a:solidFill>
                  <a:schemeClr val="dk1"/>
                </a:solidFill>
                <a:uFill>
                  <a:noFill/>
                </a:uFill>
                <a:hlinkClick r:id="rId3">
                  <a:extLst>
                    <a:ext uri="{A12FA001-AC4F-418D-AE19-62706E023703}">
                      <ahyp:hlinkClr val="tx"/>
                    </a:ext>
                  </a:extLst>
                </a:hlinkClick>
              </a:rPr>
              <a:t>Slidesgo</a:t>
            </a:r>
            <a:r>
              <a:rPr lang="en">
                <a:solidFill>
                  <a:schemeClr val="dk1"/>
                </a:solidFill>
              </a:rPr>
              <a:t> template: </a:t>
            </a:r>
            <a:endParaRPr>
              <a:solidFill>
                <a:schemeClr val="dk1"/>
              </a:solidFill>
            </a:endParaRPr>
          </a:p>
          <a:p>
            <a:pPr indent="-298450" lvl="0" marL="457200" rtl="0" algn="l">
              <a:spcBef>
                <a:spcPts val="1200"/>
              </a:spcBef>
              <a:spcAft>
                <a:spcPts val="0"/>
              </a:spcAft>
              <a:buSzPts val="1100"/>
              <a:buFont typeface="Montserrat Medium"/>
              <a:buChar char="●"/>
            </a:pPr>
            <a:r>
              <a:rPr lang="en">
                <a:solidFill>
                  <a:schemeClr val="dk1"/>
                </a:solidFill>
              </a:rPr>
              <a:t>A slide structure based on a multi-business template, which you can easily adapt to your needs. For more info on how to edit the template, please visit </a:t>
            </a:r>
            <a:r>
              <a:rPr b="1" lang="en">
                <a:solidFill>
                  <a:schemeClr val="dk1"/>
                </a:solidFill>
                <a:uFill>
                  <a:noFill/>
                </a:uFill>
                <a:hlinkClick r:id="rId4">
                  <a:extLst>
                    <a:ext uri="{A12FA001-AC4F-418D-AE19-62706E023703}">
                      <ahyp:hlinkClr val="tx"/>
                    </a:ext>
                  </a:extLst>
                </a:hlinkClick>
              </a:rPr>
              <a:t>Slidesgo School</a:t>
            </a:r>
            <a:r>
              <a:rPr lang="en">
                <a:solidFill>
                  <a:schemeClr val="dk1"/>
                </a:solidFill>
              </a:rPr>
              <a:t> or read our </a:t>
            </a:r>
            <a:r>
              <a:rPr b="1" lang="en">
                <a:solidFill>
                  <a:schemeClr val="dk1"/>
                </a:solidFill>
                <a:uFill>
                  <a:noFill/>
                </a:uFill>
                <a:hlinkClick r:id="rId5">
                  <a:extLst>
                    <a:ext uri="{A12FA001-AC4F-418D-AE19-62706E023703}">
                      <ahyp:hlinkClr val="tx"/>
                    </a:ext>
                  </a:extLst>
                </a:hlinkClick>
              </a:rPr>
              <a:t>FAQs</a:t>
            </a:r>
            <a:r>
              <a:rPr lang="en">
                <a:solidFill>
                  <a:schemeClr val="dk1"/>
                </a:solidFill>
              </a:rPr>
              <a:t>.</a:t>
            </a:r>
            <a:endParaRPr>
              <a:solidFill>
                <a:schemeClr val="dk1"/>
              </a:solidFill>
            </a:endParaRPr>
          </a:p>
          <a:p>
            <a:pPr indent="-298450" lvl="0" marL="457200" rtl="0" algn="l">
              <a:spcBef>
                <a:spcPts val="0"/>
              </a:spcBef>
              <a:spcAft>
                <a:spcPts val="0"/>
              </a:spcAft>
              <a:buSzPts val="1100"/>
              <a:buFont typeface="Montserrat Medium"/>
              <a:buChar char="●"/>
            </a:pPr>
            <a:r>
              <a:rPr lang="en">
                <a:solidFill>
                  <a:schemeClr val="dk1"/>
                </a:solidFill>
              </a:rPr>
              <a:t>An assortment of graphic resources that are suitable for use in the presentation can be found in the </a:t>
            </a:r>
            <a:r>
              <a:rPr b="1" lang="en">
                <a:solidFill>
                  <a:schemeClr val="dk1"/>
                </a:solidFill>
              </a:rPr>
              <a:t>a</a:t>
            </a:r>
            <a:r>
              <a:rPr b="1" lang="en">
                <a:solidFill>
                  <a:schemeClr val="dk1"/>
                </a:solidFill>
                <a:uFill>
                  <a:noFill/>
                </a:uFill>
                <a:hlinkClick action="ppaction://hlinksldjump" r:id="rId6">
                  <a:extLst>
                    <a:ext uri="{A12FA001-AC4F-418D-AE19-62706E023703}">
                      <ahyp:hlinkClr val="tx"/>
                    </a:ext>
                  </a:extLst>
                </a:hlinkClick>
              </a:rPr>
              <a:t>lternative resources</a:t>
            </a:r>
            <a:r>
              <a:rPr lang="en">
                <a:solidFill>
                  <a:schemeClr val="dk1"/>
                </a:solidFill>
              </a:rPr>
              <a:t> slide.</a:t>
            </a:r>
            <a:endParaRPr>
              <a:solidFill>
                <a:schemeClr val="dk1"/>
              </a:solidFill>
            </a:endParaRPr>
          </a:p>
          <a:p>
            <a:pPr indent="-298450" lvl="0" marL="457200" rtl="0" algn="l">
              <a:spcBef>
                <a:spcPts val="0"/>
              </a:spcBef>
              <a:spcAft>
                <a:spcPts val="0"/>
              </a:spcAft>
              <a:buSzPts val="1100"/>
              <a:buFont typeface="Montserrat Medium"/>
              <a:buChar char="●"/>
            </a:pPr>
            <a:r>
              <a:rPr lang="en">
                <a:solidFill>
                  <a:schemeClr val="dk1"/>
                </a:solidFill>
              </a:rPr>
              <a:t>A </a:t>
            </a:r>
            <a:r>
              <a:rPr b="1" lang="en">
                <a:solidFill>
                  <a:schemeClr val="dk1"/>
                </a:solidFill>
                <a:uFill>
                  <a:noFill/>
                </a:uFill>
                <a:hlinkClick action="ppaction://hlinksldjump" r:id="rId7">
                  <a:extLst>
                    <a:ext uri="{A12FA001-AC4F-418D-AE19-62706E023703}">
                      <ahyp:hlinkClr val="tx"/>
                    </a:ext>
                  </a:extLst>
                </a:hlinkClick>
              </a:rPr>
              <a:t>thanks slide</a:t>
            </a:r>
            <a:r>
              <a:rPr lang="en">
                <a:solidFill>
                  <a:schemeClr val="dk1"/>
                </a:solidFill>
              </a:rPr>
              <a:t>, which you must keep so that proper credits for our design are given.</a:t>
            </a:r>
            <a:endParaRPr>
              <a:solidFill>
                <a:schemeClr val="dk1"/>
              </a:solidFill>
            </a:endParaRPr>
          </a:p>
          <a:p>
            <a:pPr indent="-298450" lvl="0" marL="457200" rtl="0" algn="l">
              <a:spcBef>
                <a:spcPts val="0"/>
              </a:spcBef>
              <a:spcAft>
                <a:spcPts val="0"/>
              </a:spcAft>
              <a:buSzPts val="1100"/>
              <a:buFont typeface="Montserrat Medium"/>
              <a:buChar char="●"/>
            </a:pPr>
            <a:r>
              <a:rPr lang="en">
                <a:solidFill>
                  <a:schemeClr val="dk1"/>
                </a:solidFill>
              </a:rPr>
              <a:t>A </a:t>
            </a:r>
            <a:r>
              <a:rPr b="1" lang="en">
                <a:solidFill>
                  <a:schemeClr val="dk1"/>
                </a:solidFill>
                <a:uFill>
                  <a:noFill/>
                </a:uFill>
                <a:hlinkClick action="ppaction://hlinksldjump" r:id="rId8">
                  <a:extLst>
                    <a:ext uri="{A12FA001-AC4F-418D-AE19-62706E023703}">
                      <ahyp:hlinkClr val="tx"/>
                    </a:ext>
                  </a:extLst>
                </a:hlinkClick>
              </a:rPr>
              <a:t>resources</a:t>
            </a:r>
            <a:r>
              <a:rPr lang="en">
                <a:solidFill>
                  <a:schemeClr val="dk1"/>
                </a:solidFill>
                <a:uFill>
                  <a:noFill/>
                </a:uFill>
                <a:hlinkClick action="ppaction://hlinksldjump" r:id="rId9">
                  <a:extLst>
                    <a:ext uri="{A12FA001-AC4F-418D-AE19-62706E023703}">
                      <ahyp:hlinkClr val="tx"/>
                    </a:ext>
                  </a:extLst>
                </a:hlinkClick>
              </a:rPr>
              <a:t> </a:t>
            </a:r>
            <a:r>
              <a:rPr lang="en">
                <a:solidFill>
                  <a:schemeClr val="dk1"/>
                </a:solidFill>
              </a:rPr>
              <a:t>slide, where you’ll find links to all the elements used in the template.</a:t>
            </a:r>
            <a:endParaRPr>
              <a:solidFill>
                <a:schemeClr val="dk1"/>
              </a:solidFill>
            </a:endParaRPr>
          </a:p>
          <a:p>
            <a:pPr indent="-298450" lvl="0" marL="457200" rtl="0" algn="l">
              <a:spcBef>
                <a:spcPts val="0"/>
              </a:spcBef>
              <a:spcAft>
                <a:spcPts val="0"/>
              </a:spcAft>
              <a:buSzPts val="1100"/>
              <a:buFont typeface="Montserrat Medium"/>
              <a:buChar char="●"/>
            </a:pPr>
            <a:r>
              <a:rPr b="1" lang="en">
                <a:solidFill>
                  <a:schemeClr val="dk1"/>
                </a:solidFill>
                <a:uFill>
                  <a:noFill/>
                </a:uFill>
                <a:hlinkClick action="ppaction://hlinksldjump" r:id="rId10">
                  <a:extLst>
                    <a:ext uri="{A12FA001-AC4F-418D-AE19-62706E023703}">
                      <ahyp:hlinkClr val="tx"/>
                    </a:ext>
                  </a:extLst>
                </a:hlinkClick>
              </a:rPr>
              <a:t>Instructions for use</a:t>
            </a:r>
            <a:r>
              <a:rPr lang="en">
                <a:solidFill>
                  <a:schemeClr val="dk1"/>
                </a:solidFill>
              </a:rPr>
              <a:t>.</a:t>
            </a:r>
            <a:endParaRPr>
              <a:solidFill>
                <a:schemeClr val="dk1"/>
              </a:solidFill>
            </a:endParaRPr>
          </a:p>
          <a:p>
            <a:pPr indent="-298450" lvl="0" marL="457200" rtl="0" algn="l">
              <a:spcBef>
                <a:spcPts val="0"/>
              </a:spcBef>
              <a:spcAft>
                <a:spcPts val="0"/>
              </a:spcAft>
              <a:buSzPts val="1100"/>
              <a:buFont typeface="Montserrat"/>
              <a:buChar char="●"/>
            </a:pPr>
            <a:r>
              <a:rPr lang="en">
                <a:solidFill>
                  <a:schemeClr val="dk1"/>
                </a:solidFill>
              </a:rPr>
              <a:t>Final slides with: </a:t>
            </a:r>
            <a:endParaRPr>
              <a:solidFill>
                <a:schemeClr val="dk1"/>
              </a:solidFill>
            </a:endParaRPr>
          </a:p>
          <a:p>
            <a:pPr indent="-298450" lvl="0" marL="914400" rtl="0" algn="l">
              <a:spcBef>
                <a:spcPts val="0"/>
              </a:spcBef>
              <a:spcAft>
                <a:spcPts val="0"/>
              </a:spcAft>
              <a:buSzPts val="1100"/>
              <a:buFont typeface="Montserrat Medium"/>
              <a:buChar char="●"/>
            </a:pPr>
            <a:r>
              <a:rPr lang="en">
                <a:solidFill>
                  <a:schemeClr val="dk1"/>
                </a:solidFill>
              </a:rPr>
              <a:t>The</a:t>
            </a:r>
            <a:r>
              <a:rPr lang="en">
                <a:solidFill>
                  <a:schemeClr val="dk1"/>
                </a:solidFill>
                <a:uFill>
                  <a:noFill/>
                </a:uFill>
                <a:hlinkClick action="ppaction://hlinksldjump" r:id="rId11">
                  <a:extLst>
                    <a:ext uri="{A12FA001-AC4F-418D-AE19-62706E023703}">
                      <ahyp:hlinkClr val="tx"/>
                    </a:ext>
                  </a:extLst>
                </a:hlinkClick>
              </a:rPr>
              <a:t> </a:t>
            </a:r>
            <a:r>
              <a:rPr b="1" lang="en">
                <a:solidFill>
                  <a:schemeClr val="dk1"/>
                </a:solidFill>
                <a:uFill>
                  <a:noFill/>
                </a:uFill>
                <a:hlinkClick action="ppaction://hlinksldjump" r:id="rId12">
                  <a:extLst>
                    <a:ext uri="{A12FA001-AC4F-418D-AE19-62706E023703}">
                      <ahyp:hlinkClr val="tx"/>
                    </a:ext>
                  </a:extLst>
                </a:hlinkClick>
              </a:rPr>
              <a:t>fonts and colors</a:t>
            </a:r>
            <a:r>
              <a:rPr lang="en">
                <a:solidFill>
                  <a:schemeClr val="dk1"/>
                </a:solidFill>
              </a:rPr>
              <a:t> used in the template.</a:t>
            </a:r>
            <a:endParaRPr>
              <a:solidFill>
                <a:schemeClr val="dk1"/>
              </a:solidFill>
            </a:endParaRPr>
          </a:p>
          <a:p>
            <a:pPr indent="-298450" lvl="0" marL="914400" rtl="0" algn="l">
              <a:spcBef>
                <a:spcPts val="0"/>
              </a:spcBef>
              <a:spcAft>
                <a:spcPts val="0"/>
              </a:spcAft>
              <a:buSzPts val="1100"/>
              <a:buFont typeface="Montserrat Medium"/>
              <a:buChar char="●"/>
            </a:pPr>
            <a:r>
              <a:rPr lang="en">
                <a:solidFill>
                  <a:schemeClr val="dk1"/>
                </a:solidFill>
              </a:rPr>
              <a:t>A selection of</a:t>
            </a:r>
            <a:r>
              <a:rPr b="1" lang="en">
                <a:solidFill>
                  <a:schemeClr val="dk1"/>
                </a:solidFill>
              </a:rPr>
              <a:t> </a:t>
            </a:r>
            <a:r>
              <a:rPr b="1" lang="en">
                <a:solidFill>
                  <a:schemeClr val="dk1"/>
                </a:solidFill>
                <a:uFill>
                  <a:noFill/>
                </a:uFill>
                <a:hlinkClick action="ppaction://hlinksldjump" r:id="rId13">
                  <a:extLst>
                    <a:ext uri="{A12FA001-AC4F-418D-AE19-62706E023703}">
                      <ahyp:hlinkClr val="tx"/>
                    </a:ext>
                  </a:extLst>
                </a:hlinkClick>
              </a:rPr>
              <a:t>illustrations</a:t>
            </a:r>
            <a:r>
              <a:rPr lang="en">
                <a:solidFill>
                  <a:schemeClr val="dk1"/>
                </a:solidFill>
              </a:rPr>
              <a:t>. You can also customize and animate them as you wish with the online editor. Visit </a:t>
            </a:r>
            <a:r>
              <a:rPr b="1" lang="en">
                <a:solidFill>
                  <a:schemeClr val="dk1"/>
                </a:solidFill>
                <a:uFill>
                  <a:noFill/>
                </a:uFill>
                <a:hlinkClick r:id="rId14">
                  <a:extLst>
                    <a:ext uri="{A12FA001-AC4F-418D-AE19-62706E023703}">
                      <ahyp:hlinkClr val="tx"/>
                    </a:ext>
                  </a:extLst>
                </a:hlinkClick>
              </a:rPr>
              <a:t>Storyset </a:t>
            </a:r>
            <a:r>
              <a:rPr lang="en">
                <a:solidFill>
                  <a:schemeClr val="dk1"/>
                </a:solidFill>
              </a:rPr>
              <a:t>to find more. </a:t>
            </a:r>
            <a:endParaRPr>
              <a:solidFill>
                <a:schemeClr val="dk1"/>
              </a:solidFill>
            </a:endParaRPr>
          </a:p>
          <a:p>
            <a:pPr indent="-298450" lvl="0" marL="914400" rtl="0" algn="l">
              <a:spcBef>
                <a:spcPts val="0"/>
              </a:spcBef>
              <a:spcAft>
                <a:spcPts val="0"/>
              </a:spcAft>
              <a:buSzPts val="1100"/>
              <a:buFont typeface="Montserrat Medium"/>
              <a:buChar char="●"/>
            </a:pPr>
            <a:r>
              <a:rPr lang="en">
                <a:solidFill>
                  <a:schemeClr val="dk1"/>
                </a:solidFill>
              </a:rPr>
              <a:t>More</a:t>
            </a:r>
            <a:r>
              <a:rPr lang="en">
                <a:solidFill>
                  <a:schemeClr val="dk1"/>
                </a:solidFill>
                <a:uFill>
                  <a:noFill/>
                </a:uFill>
                <a:hlinkClick action="ppaction://hlinksldjump" r:id="rId15">
                  <a:extLst>
                    <a:ext uri="{A12FA001-AC4F-418D-AE19-62706E023703}">
                      <ahyp:hlinkClr val="tx"/>
                    </a:ext>
                  </a:extLst>
                </a:hlinkClick>
              </a:rPr>
              <a:t> </a:t>
            </a:r>
            <a:r>
              <a:rPr b="1" lang="en">
                <a:solidFill>
                  <a:schemeClr val="dk1"/>
                </a:solidFill>
                <a:uFill>
                  <a:noFill/>
                </a:uFill>
                <a:hlinkClick action="ppaction://hlinksldjump" r:id="rId16">
                  <a:extLst>
                    <a:ext uri="{A12FA001-AC4F-418D-AE19-62706E023703}">
                      <ahyp:hlinkClr val="tx"/>
                    </a:ext>
                  </a:extLst>
                </a:hlinkClick>
              </a:rPr>
              <a:t>infographic resources</a:t>
            </a:r>
            <a:r>
              <a:rPr lang="en">
                <a:solidFill>
                  <a:schemeClr val="dk1"/>
                </a:solidFill>
              </a:rPr>
              <a:t>, whose size and color can be edited. </a:t>
            </a:r>
            <a:endParaRPr>
              <a:solidFill>
                <a:schemeClr val="dk1"/>
              </a:solidFill>
            </a:endParaRPr>
          </a:p>
          <a:p>
            <a:pPr indent="-298450" lvl="0" marL="914400" rtl="0" algn="l">
              <a:spcBef>
                <a:spcPts val="0"/>
              </a:spcBef>
              <a:spcAft>
                <a:spcPts val="0"/>
              </a:spcAft>
              <a:buSzPts val="1100"/>
              <a:buFont typeface="Montserrat Medium"/>
              <a:buChar char="●"/>
            </a:pPr>
            <a:r>
              <a:rPr lang="en">
                <a:solidFill>
                  <a:schemeClr val="dk1"/>
                </a:solidFill>
              </a:rPr>
              <a:t>Sets of </a:t>
            </a:r>
            <a:r>
              <a:rPr b="1" lang="en">
                <a:solidFill>
                  <a:schemeClr val="dk1"/>
                </a:solidFill>
                <a:uFill>
                  <a:noFill/>
                </a:uFill>
                <a:hlinkClick action="ppaction://hlinksldjump" r:id="rId17">
                  <a:extLst>
                    <a:ext uri="{A12FA001-AC4F-418D-AE19-62706E023703}">
                      <ahyp:hlinkClr val="tx"/>
                    </a:ext>
                  </a:extLst>
                </a:hlinkClick>
              </a:rPr>
              <a:t>customizable icons</a:t>
            </a:r>
            <a:r>
              <a:rPr lang="en">
                <a:solidFill>
                  <a:schemeClr val="dk1"/>
                </a:solidFill>
              </a:rPr>
              <a:t> of the following themes: general, business, avatar, creative process, education, help &amp; support, medical, nature, performing arts, SEO &amp; marketing, and teamwork.</a:t>
            </a:r>
            <a:endParaRPr>
              <a:solidFill>
                <a:schemeClr val="dk1"/>
              </a:solidFill>
            </a:endParaRPr>
          </a:p>
          <a:p>
            <a:pPr indent="0" lvl="0" marL="0" rtl="0" algn="l">
              <a:spcBef>
                <a:spcPts val="1200"/>
              </a:spcBef>
              <a:spcAft>
                <a:spcPts val="1200"/>
              </a:spcAft>
              <a:buNone/>
            </a:pPr>
            <a:r>
              <a:rPr lang="en">
                <a:solidFill>
                  <a:schemeClr val="dk1"/>
                </a:solidFill>
              </a:rPr>
              <a:t>You can delete this slide when you’re done editing the presentation.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55"/>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Percentages</a:t>
            </a:r>
            <a:endParaRPr/>
          </a:p>
        </p:txBody>
      </p:sp>
      <p:sp>
        <p:nvSpPr>
          <p:cNvPr id="548" name="Google Shape;548;p55"/>
          <p:cNvSpPr txBox="1"/>
          <p:nvPr>
            <p:ph idx="1" type="subTitle"/>
          </p:nvPr>
        </p:nvSpPr>
        <p:spPr>
          <a:xfrm>
            <a:off x="3718325" y="3391775"/>
            <a:ext cx="16428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49" name="Google Shape;549;p55"/>
          <p:cNvSpPr txBox="1"/>
          <p:nvPr>
            <p:ph idx="2" type="subTitle"/>
          </p:nvPr>
        </p:nvSpPr>
        <p:spPr>
          <a:xfrm>
            <a:off x="3617675" y="3731775"/>
            <a:ext cx="184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a:t>
            </a:r>
            <a:endParaRPr/>
          </a:p>
        </p:txBody>
      </p:sp>
      <p:sp>
        <p:nvSpPr>
          <p:cNvPr id="550" name="Google Shape;550;p55"/>
          <p:cNvSpPr txBox="1"/>
          <p:nvPr>
            <p:ph idx="3" type="subTitle"/>
          </p:nvPr>
        </p:nvSpPr>
        <p:spPr>
          <a:xfrm>
            <a:off x="1328025" y="3391775"/>
            <a:ext cx="16428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51" name="Google Shape;551;p55"/>
          <p:cNvSpPr txBox="1"/>
          <p:nvPr>
            <p:ph idx="4" type="subTitle"/>
          </p:nvPr>
        </p:nvSpPr>
        <p:spPr>
          <a:xfrm>
            <a:off x="1227426" y="3731775"/>
            <a:ext cx="184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a:t>
            </a:r>
            <a:endParaRPr/>
          </a:p>
        </p:txBody>
      </p:sp>
      <p:sp>
        <p:nvSpPr>
          <p:cNvPr id="552" name="Google Shape;552;p55"/>
          <p:cNvSpPr txBox="1"/>
          <p:nvPr>
            <p:ph idx="5" type="subTitle"/>
          </p:nvPr>
        </p:nvSpPr>
        <p:spPr>
          <a:xfrm>
            <a:off x="6108550" y="3391775"/>
            <a:ext cx="1643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53" name="Google Shape;553;p55"/>
          <p:cNvSpPr txBox="1"/>
          <p:nvPr>
            <p:ph idx="6" type="subTitle"/>
          </p:nvPr>
        </p:nvSpPr>
        <p:spPr>
          <a:xfrm>
            <a:off x="6008050" y="3731775"/>
            <a:ext cx="184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a:t>
            </a:r>
            <a:endParaRPr/>
          </a:p>
        </p:txBody>
      </p:sp>
      <p:grpSp>
        <p:nvGrpSpPr>
          <p:cNvPr id="554" name="Google Shape;554;p55"/>
          <p:cNvGrpSpPr/>
          <p:nvPr/>
        </p:nvGrpSpPr>
        <p:grpSpPr>
          <a:xfrm>
            <a:off x="1328025" y="1746575"/>
            <a:ext cx="6453300" cy="1423200"/>
            <a:chOff x="1328025" y="1746575"/>
            <a:chExt cx="6453300" cy="1423200"/>
          </a:xfrm>
        </p:grpSpPr>
        <p:sp>
          <p:nvSpPr>
            <p:cNvPr id="555" name="Google Shape;555;p55"/>
            <p:cNvSpPr/>
            <p:nvPr/>
          </p:nvSpPr>
          <p:spPr>
            <a:xfrm>
              <a:off x="1328025" y="1746575"/>
              <a:ext cx="6453300" cy="14232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55"/>
            <p:cNvGrpSpPr/>
            <p:nvPr/>
          </p:nvGrpSpPr>
          <p:grpSpPr>
            <a:xfrm>
              <a:off x="1443150" y="2034325"/>
              <a:ext cx="6257725" cy="847800"/>
              <a:chOff x="1443150" y="2034325"/>
              <a:chExt cx="6257725" cy="847800"/>
            </a:xfrm>
          </p:grpSpPr>
          <p:sp>
            <p:nvSpPr>
              <p:cNvPr id="557" name="Google Shape;557;p55"/>
              <p:cNvSpPr txBox="1"/>
              <p:nvPr/>
            </p:nvSpPr>
            <p:spPr>
              <a:xfrm>
                <a:off x="1443150" y="2034325"/>
                <a:ext cx="14493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1"/>
                    </a:solidFill>
                    <a:latin typeface="Vidaloka"/>
                    <a:ea typeface="Vidaloka"/>
                    <a:cs typeface="Vidaloka"/>
                    <a:sym typeface="Vidaloka"/>
                  </a:rPr>
                  <a:t>20%</a:t>
                </a:r>
                <a:endParaRPr sz="4500">
                  <a:solidFill>
                    <a:schemeClr val="accent1"/>
                  </a:solidFill>
                  <a:latin typeface="Vidaloka"/>
                  <a:ea typeface="Vidaloka"/>
                  <a:cs typeface="Vidaloka"/>
                  <a:sym typeface="Vidaloka"/>
                </a:endParaRPr>
              </a:p>
            </p:txBody>
          </p:sp>
          <p:sp>
            <p:nvSpPr>
              <p:cNvPr id="558" name="Google Shape;558;p55"/>
              <p:cNvSpPr txBox="1"/>
              <p:nvPr/>
            </p:nvSpPr>
            <p:spPr>
              <a:xfrm>
                <a:off x="3815075" y="2034325"/>
                <a:ext cx="14493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1"/>
                    </a:solidFill>
                    <a:latin typeface="Vidaloka"/>
                    <a:ea typeface="Vidaloka"/>
                    <a:cs typeface="Vidaloka"/>
                    <a:sym typeface="Vidaloka"/>
                  </a:rPr>
                  <a:t>40%</a:t>
                </a:r>
                <a:endParaRPr sz="4500">
                  <a:solidFill>
                    <a:schemeClr val="accent1"/>
                  </a:solidFill>
                  <a:latin typeface="Vidaloka"/>
                  <a:ea typeface="Vidaloka"/>
                  <a:cs typeface="Vidaloka"/>
                  <a:sym typeface="Vidaloka"/>
                </a:endParaRPr>
              </a:p>
            </p:txBody>
          </p:sp>
          <p:sp>
            <p:nvSpPr>
              <p:cNvPr id="559" name="Google Shape;559;p55"/>
              <p:cNvSpPr txBox="1"/>
              <p:nvPr/>
            </p:nvSpPr>
            <p:spPr>
              <a:xfrm>
                <a:off x="6251575" y="2034325"/>
                <a:ext cx="14493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1"/>
                    </a:solidFill>
                    <a:latin typeface="Vidaloka"/>
                    <a:ea typeface="Vidaloka"/>
                    <a:cs typeface="Vidaloka"/>
                    <a:sym typeface="Vidaloka"/>
                  </a:rPr>
                  <a:t>60%</a:t>
                </a:r>
                <a:endParaRPr sz="4500">
                  <a:solidFill>
                    <a:schemeClr val="accent1"/>
                  </a:solidFill>
                  <a:latin typeface="Vidaloka"/>
                  <a:ea typeface="Vidaloka"/>
                  <a:cs typeface="Vidaloka"/>
                  <a:sym typeface="Vidaloka"/>
                </a:endParaRPr>
              </a:p>
            </p:txBody>
          </p:sp>
          <p:cxnSp>
            <p:nvCxnSpPr>
              <p:cNvPr id="560" name="Google Shape;560;p55"/>
              <p:cNvCxnSpPr>
                <a:stCxn id="557" idx="3"/>
                <a:endCxn id="558" idx="1"/>
              </p:cNvCxnSpPr>
              <p:nvPr/>
            </p:nvCxnSpPr>
            <p:spPr>
              <a:xfrm>
                <a:off x="2892450" y="2458225"/>
                <a:ext cx="922500" cy="0"/>
              </a:xfrm>
              <a:prstGeom prst="straightConnector1">
                <a:avLst/>
              </a:prstGeom>
              <a:noFill/>
              <a:ln cap="flat" cmpd="sng" w="28575">
                <a:solidFill>
                  <a:schemeClr val="dk2"/>
                </a:solidFill>
                <a:prstDash val="solid"/>
                <a:round/>
                <a:headEnd len="med" w="med" type="none"/>
                <a:tailEnd len="med" w="med" type="none"/>
              </a:ln>
            </p:spPr>
          </p:cxnSp>
          <p:cxnSp>
            <p:nvCxnSpPr>
              <p:cNvPr id="561" name="Google Shape;561;p55"/>
              <p:cNvCxnSpPr>
                <a:stCxn id="558" idx="3"/>
                <a:endCxn id="559" idx="1"/>
              </p:cNvCxnSpPr>
              <p:nvPr/>
            </p:nvCxnSpPr>
            <p:spPr>
              <a:xfrm>
                <a:off x="5264375" y="2458225"/>
                <a:ext cx="987300" cy="0"/>
              </a:xfrm>
              <a:prstGeom prst="straightConnector1">
                <a:avLst/>
              </a:prstGeom>
              <a:noFill/>
              <a:ln cap="flat" cmpd="sng" w="28575">
                <a:solidFill>
                  <a:schemeClr val="dk2"/>
                </a:solidFill>
                <a:prstDash val="solid"/>
                <a:round/>
                <a:headEnd len="med" w="med" type="none"/>
                <a:tailEnd len="med" w="med" type="none"/>
              </a:ln>
            </p:spPr>
          </p:cxn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56"/>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can use six columns</a:t>
            </a:r>
            <a:endParaRPr/>
          </a:p>
        </p:txBody>
      </p:sp>
      <p:sp>
        <p:nvSpPr>
          <p:cNvPr id="567" name="Google Shape;567;p56"/>
          <p:cNvSpPr txBox="1"/>
          <p:nvPr>
            <p:ph idx="1" type="subTitle"/>
          </p:nvPr>
        </p:nvSpPr>
        <p:spPr>
          <a:xfrm>
            <a:off x="3414050" y="1811988"/>
            <a:ext cx="23160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68" name="Google Shape;568;p56"/>
          <p:cNvSpPr txBox="1"/>
          <p:nvPr>
            <p:ph idx="2" type="subTitle"/>
          </p:nvPr>
        </p:nvSpPr>
        <p:spPr>
          <a:xfrm>
            <a:off x="3564200" y="2152000"/>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a:t>
            </a:r>
            <a:endParaRPr/>
          </a:p>
        </p:txBody>
      </p:sp>
      <p:sp>
        <p:nvSpPr>
          <p:cNvPr id="569" name="Google Shape;569;p56"/>
          <p:cNvSpPr txBox="1"/>
          <p:nvPr>
            <p:ph idx="3" type="subTitle"/>
          </p:nvPr>
        </p:nvSpPr>
        <p:spPr>
          <a:xfrm>
            <a:off x="705725" y="1811988"/>
            <a:ext cx="23160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70" name="Google Shape;570;p56"/>
          <p:cNvSpPr txBox="1"/>
          <p:nvPr>
            <p:ph idx="4" type="subTitle"/>
          </p:nvPr>
        </p:nvSpPr>
        <p:spPr>
          <a:xfrm>
            <a:off x="855875" y="2152000"/>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a:t>
            </a:r>
            <a:endParaRPr/>
          </a:p>
        </p:txBody>
      </p:sp>
      <p:sp>
        <p:nvSpPr>
          <p:cNvPr id="571" name="Google Shape;571;p56"/>
          <p:cNvSpPr txBox="1"/>
          <p:nvPr>
            <p:ph idx="5" type="subTitle"/>
          </p:nvPr>
        </p:nvSpPr>
        <p:spPr>
          <a:xfrm>
            <a:off x="6122325" y="1811988"/>
            <a:ext cx="23160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72" name="Google Shape;572;p56"/>
          <p:cNvSpPr txBox="1"/>
          <p:nvPr>
            <p:ph idx="6" type="subTitle"/>
          </p:nvPr>
        </p:nvSpPr>
        <p:spPr>
          <a:xfrm>
            <a:off x="6272475" y="2152000"/>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a:t>
            </a:r>
            <a:endParaRPr/>
          </a:p>
        </p:txBody>
      </p:sp>
      <p:sp>
        <p:nvSpPr>
          <p:cNvPr id="573" name="Google Shape;573;p56"/>
          <p:cNvSpPr txBox="1"/>
          <p:nvPr>
            <p:ph idx="7" type="subTitle"/>
          </p:nvPr>
        </p:nvSpPr>
        <p:spPr>
          <a:xfrm>
            <a:off x="3414050" y="3543463"/>
            <a:ext cx="23160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574" name="Google Shape;574;p56"/>
          <p:cNvSpPr txBox="1"/>
          <p:nvPr>
            <p:ph idx="8" type="subTitle"/>
          </p:nvPr>
        </p:nvSpPr>
        <p:spPr>
          <a:xfrm>
            <a:off x="3564200" y="3883475"/>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a:t>
            </a:r>
            <a:endParaRPr/>
          </a:p>
        </p:txBody>
      </p:sp>
      <p:sp>
        <p:nvSpPr>
          <p:cNvPr id="575" name="Google Shape;575;p56"/>
          <p:cNvSpPr txBox="1"/>
          <p:nvPr>
            <p:ph idx="9" type="subTitle"/>
          </p:nvPr>
        </p:nvSpPr>
        <p:spPr>
          <a:xfrm>
            <a:off x="705725" y="3543463"/>
            <a:ext cx="23160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76" name="Google Shape;576;p56"/>
          <p:cNvSpPr txBox="1"/>
          <p:nvPr>
            <p:ph idx="13" type="subTitle"/>
          </p:nvPr>
        </p:nvSpPr>
        <p:spPr>
          <a:xfrm>
            <a:off x="855875" y="3883475"/>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577" name="Google Shape;577;p56"/>
          <p:cNvSpPr txBox="1"/>
          <p:nvPr>
            <p:ph idx="14" type="subTitle"/>
          </p:nvPr>
        </p:nvSpPr>
        <p:spPr>
          <a:xfrm>
            <a:off x="6122325" y="3543463"/>
            <a:ext cx="23160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78" name="Google Shape;578;p56"/>
          <p:cNvSpPr txBox="1"/>
          <p:nvPr>
            <p:ph idx="15" type="subTitle"/>
          </p:nvPr>
        </p:nvSpPr>
        <p:spPr>
          <a:xfrm>
            <a:off x="6272475" y="3883475"/>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the ringed one. It’s a gas giant</a:t>
            </a:r>
            <a:endParaRPr/>
          </a:p>
        </p:txBody>
      </p:sp>
      <p:sp>
        <p:nvSpPr>
          <p:cNvPr id="579" name="Google Shape;579;p56"/>
          <p:cNvSpPr/>
          <p:nvPr/>
        </p:nvSpPr>
        <p:spPr>
          <a:xfrm>
            <a:off x="1655946" y="1235525"/>
            <a:ext cx="415561" cy="415594"/>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 name="Google Shape;580;p56"/>
          <p:cNvGrpSpPr/>
          <p:nvPr/>
        </p:nvGrpSpPr>
        <p:grpSpPr>
          <a:xfrm>
            <a:off x="4365294" y="1237599"/>
            <a:ext cx="413510" cy="412500"/>
            <a:chOff x="-62884425" y="4111775"/>
            <a:chExt cx="317425" cy="316650"/>
          </a:xfrm>
        </p:grpSpPr>
        <p:sp>
          <p:nvSpPr>
            <p:cNvPr id="581" name="Google Shape;581;p5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56"/>
          <p:cNvGrpSpPr/>
          <p:nvPr/>
        </p:nvGrpSpPr>
        <p:grpSpPr>
          <a:xfrm>
            <a:off x="1657475" y="2970602"/>
            <a:ext cx="412500" cy="411197"/>
            <a:chOff x="-60987850" y="4100950"/>
            <a:chExt cx="316650" cy="315650"/>
          </a:xfrm>
        </p:grpSpPr>
        <p:sp>
          <p:nvSpPr>
            <p:cNvPr id="584" name="Google Shape;584;p5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56"/>
          <p:cNvGrpSpPr/>
          <p:nvPr/>
        </p:nvGrpSpPr>
        <p:grpSpPr>
          <a:xfrm>
            <a:off x="4364748" y="2963270"/>
            <a:ext cx="414519" cy="413705"/>
            <a:chOff x="-60254550" y="3367325"/>
            <a:chExt cx="318200" cy="317575"/>
          </a:xfrm>
        </p:grpSpPr>
        <p:sp>
          <p:nvSpPr>
            <p:cNvPr id="590" name="Google Shape;590;p5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56"/>
          <p:cNvGrpSpPr/>
          <p:nvPr/>
        </p:nvGrpSpPr>
        <p:grpSpPr>
          <a:xfrm>
            <a:off x="7083780" y="1260146"/>
            <a:ext cx="393085" cy="390989"/>
            <a:chOff x="3497300" y="3591950"/>
            <a:chExt cx="295375" cy="293800"/>
          </a:xfrm>
        </p:grpSpPr>
        <p:sp>
          <p:nvSpPr>
            <p:cNvPr id="595" name="Google Shape;595;p56"/>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6"/>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6"/>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6"/>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6"/>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6"/>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6"/>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6"/>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56"/>
          <p:cNvGrpSpPr/>
          <p:nvPr/>
        </p:nvGrpSpPr>
        <p:grpSpPr>
          <a:xfrm>
            <a:off x="7080111" y="2988709"/>
            <a:ext cx="400438" cy="393085"/>
            <a:chOff x="5716825" y="3235950"/>
            <a:chExt cx="300900" cy="295375"/>
          </a:xfrm>
        </p:grpSpPr>
        <p:sp>
          <p:nvSpPr>
            <p:cNvPr id="604" name="Google Shape;604;p56"/>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6"/>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6"/>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6"/>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57"/>
          <p:cNvSpPr txBox="1"/>
          <p:nvPr>
            <p:ph type="title"/>
          </p:nvPr>
        </p:nvSpPr>
        <p:spPr>
          <a:xfrm>
            <a:off x="1122500" y="1225400"/>
            <a:ext cx="6899100" cy="269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5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sp>
        <p:nvSpPr>
          <p:cNvPr id="618" name="Google Shape;618;p58"/>
          <p:cNvSpPr txBox="1"/>
          <p:nvPr/>
        </p:nvSpPr>
        <p:spPr>
          <a:xfrm>
            <a:off x="713238" y="1785863"/>
            <a:ext cx="1955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Is a gas giant and the biggest planet</a:t>
            </a:r>
            <a:endParaRPr>
              <a:solidFill>
                <a:schemeClr val="dk2"/>
              </a:solidFill>
              <a:latin typeface="Montserrat"/>
              <a:ea typeface="Montserrat"/>
              <a:cs typeface="Montserrat"/>
              <a:sym typeface="Montserrat"/>
            </a:endParaRPr>
          </a:p>
        </p:txBody>
      </p:sp>
      <p:sp>
        <p:nvSpPr>
          <p:cNvPr id="619" name="Google Shape;619;p58"/>
          <p:cNvSpPr txBox="1"/>
          <p:nvPr/>
        </p:nvSpPr>
        <p:spPr>
          <a:xfrm>
            <a:off x="713300" y="1445875"/>
            <a:ext cx="14223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620" name="Google Shape;620;p58"/>
          <p:cNvSpPr txBox="1"/>
          <p:nvPr/>
        </p:nvSpPr>
        <p:spPr>
          <a:xfrm flipH="1">
            <a:off x="713300" y="3649975"/>
            <a:ext cx="14223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
        <p:nvSpPr>
          <p:cNvPr id="621" name="Google Shape;621;p58"/>
          <p:cNvSpPr txBox="1"/>
          <p:nvPr/>
        </p:nvSpPr>
        <p:spPr>
          <a:xfrm flipH="1">
            <a:off x="713213" y="3989975"/>
            <a:ext cx="19557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Mars is actually a very cold place</a:t>
            </a:r>
            <a:endParaRPr>
              <a:solidFill>
                <a:schemeClr val="dk2"/>
              </a:solidFill>
              <a:latin typeface="Montserrat"/>
              <a:ea typeface="Montserrat"/>
              <a:cs typeface="Montserrat"/>
              <a:sym typeface="Montserrat"/>
            </a:endParaRPr>
          </a:p>
        </p:txBody>
      </p:sp>
      <p:sp>
        <p:nvSpPr>
          <p:cNvPr id="622" name="Google Shape;622;p58"/>
          <p:cNvSpPr txBox="1"/>
          <p:nvPr/>
        </p:nvSpPr>
        <p:spPr>
          <a:xfrm flipH="1">
            <a:off x="6475338" y="1785863"/>
            <a:ext cx="19554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Montserrat"/>
                <a:ea typeface="Montserrat"/>
                <a:cs typeface="Montserrat"/>
                <a:sym typeface="Montserrat"/>
              </a:rPr>
              <a:t>Venus has a beautiful name</a:t>
            </a:r>
            <a:endParaRPr>
              <a:solidFill>
                <a:schemeClr val="dk2"/>
              </a:solidFill>
              <a:latin typeface="Montserrat"/>
              <a:ea typeface="Montserrat"/>
              <a:cs typeface="Montserrat"/>
              <a:sym typeface="Montserrat"/>
            </a:endParaRPr>
          </a:p>
        </p:txBody>
      </p:sp>
      <p:sp>
        <p:nvSpPr>
          <p:cNvPr id="623" name="Google Shape;623;p58"/>
          <p:cNvSpPr txBox="1"/>
          <p:nvPr/>
        </p:nvSpPr>
        <p:spPr>
          <a:xfrm flipH="1">
            <a:off x="7008400" y="1445875"/>
            <a:ext cx="1422300" cy="357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sp>
        <p:nvSpPr>
          <p:cNvPr id="624" name="Google Shape;624;p58"/>
          <p:cNvSpPr txBox="1"/>
          <p:nvPr/>
        </p:nvSpPr>
        <p:spPr>
          <a:xfrm>
            <a:off x="7008475" y="3649975"/>
            <a:ext cx="1422300" cy="357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Vidaloka"/>
                <a:ea typeface="Vidaloka"/>
                <a:cs typeface="Vidaloka"/>
                <a:sym typeface="Vidaloka"/>
              </a:rPr>
              <a:t>Mercury</a:t>
            </a:r>
            <a:endParaRPr sz="2400">
              <a:solidFill>
                <a:schemeClr val="dk1"/>
              </a:solidFill>
              <a:latin typeface="Vidaloka"/>
              <a:ea typeface="Vidaloka"/>
              <a:cs typeface="Vidaloka"/>
              <a:sym typeface="Vidaloka"/>
            </a:endParaRPr>
          </a:p>
        </p:txBody>
      </p:sp>
      <p:sp>
        <p:nvSpPr>
          <p:cNvPr id="625" name="Google Shape;625;p58"/>
          <p:cNvSpPr txBox="1"/>
          <p:nvPr/>
        </p:nvSpPr>
        <p:spPr>
          <a:xfrm>
            <a:off x="6475063" y="3989975"/>
            <a:ext cx="19557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Mercury is the smallest planet</a:t>
            </a:r>
            <a:endParaRPr>
              <a:solidFill>
                <a:schemeClr val="dk2"/>
              </a:solidFill>
              <a:latin typeface="Montserrat"/>
              <a:ea typeface="Montserrat"/>
              <a:cs typeface="Montserrat"/>
              <a:sym typeface="Montserrat"/>
            </a:endParaRPr>
          </a:p>
        </p:txBody>
      </p:sp>
      <p:grpSp>
        <p:nvGrpSpPr>
          <p:cNvPr id="626" name="Google Shape;626;p58"/>
          <p:cNvGrpSpPr/>
          <p:nvPr/>
        </p:nvGrpSpPr>
        <p:grpSpPr>
          <a:xfrm>
            <a:off x="3329413" y="1513545"/>
            <a:ext cx="2582571" cy="3037897"/>
            <a:chOff x="3276581" y="2368452"/>
            <a:chExt cx="1173416" cy="1380235"/>
          </a:xfrm>
        </p:grpSpPr>
        <p:sp>
          <p:nvSpPr>
            <p:cNvPr id="627" name="Google Shape;627;p58"/>
            <p:cNvSpPr/>
            <p:nvPr/>
          </p:nvSpPr>
          <p:spPr>
            <a:xfrm>
              <a:off x="3954402" y="2388508"/>
              <a:ext cx="188833" cy="34503"/>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628" name="Google Shape;628;p58"/>
            <p:cNvSpPr/>
            <p:nvPr/>
          </p:nvSpPr>
          <p:spPr>
            <a:xfrm>
              <a:off x="3276581" y="2368452"/>
              <a:ext cx="1173416" cy="1380235"/>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629" name="Google Shape;629;p58"/>
            <p:cNvSpPr/>
            <p:nvPr/>
          </p:nvSpPr>
          <p:spPr>
            <a:xfrm>
              <a:off x="3765896" y="2405433"/>
              <a:ext cx="102729" cy="33278"/>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630" name="Google Shape;630;p58"/>
            <p:cNvSpPr/>
            <p:nvPr/>
          </p:nvSpPr>
          <p:spPr>
            <a:xfrm>
              <a:off x="3719314" y="2934642"/>
              <a:ext cx="95678" cy="41055"/>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631" name="Google Shape;631;p58"/>
            <p:cNvSpPr/>
            <p:nvPr/>
          </p:nvSpPr>
          <p:spPr>
            <a:xfrm>
              <a:off x="3874578" y="2394262"/>
              <a:ext cx="58815" cy="4066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632" name="Google Shape;632;p58"/>
            <p:cNvSpPr/>
            <p:nvPr/>
          </p:nvSpPr>
          <p:spPr>
            <a:xfrm>
              <a:off x="3804945" y="2968927"/>
              <a:ext cx="59913" cy="26844"/>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633" name="Google Shape;633;p58"/>
            <p:cNvSpPr/>
            <p:nvPr/>
          </p:nvSpPr>
          <p:spPr>
            <a:xfrm>
              <a:off x="3889633" y="2512082"/>
              <a:ext cx="47054" cy="23423"/>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634" name="Google Shape;634;p58"/>
            <p:cNvSpPr/>
            <p:nvPr/>
          </p:nvSpPr>
          <p:spPr>
            <a:xfrm>
              <a:off x="3840855" y="2397964"/>
              <a:ext cx="34213" cy="16271"/>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635" name="Google Shape;635;p58"/>
            <p:cNvSpPr/>
            <p:nvPr/>
          </p:nvSpPr>
          <p:spPr>
            <a:xfrm>
              <a:off x="3870812" y="2981931"/>
              <a:ext cx="21499" cy="16090"/>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636" name="Google Shape;636;p58"/>
            <p:cNvSpPr/>
            <p:nvPr/>
          </p:nvSpPr>
          <p:spPr>
            <a:xfrm>
              <a:off x="4013997" y="3704610"/>
              <a:ext cx="22751" cy="14239"/>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637" name="Google Shape;637;p58"/>
            <p:cNvSpPr/>
            <p:nvPr/>
          </p:nvSpPr>
          <p:spPr>
            <a:xfrm>
              <a:off x="3774208" y="2984137"/>
              <a:ext cx="20392" cy="13894"/>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cxnSp>
        <p:nvCxnSpPr>
          <p:cNvPr id="638" name="Google Shape;638;p58"/>
          <p:cNvCxnSpPr>
            <a:stCxn id="619" idx="3"/>
          </p:cNvCxnSpPr>
          <p:nvPr/>
        </p:nvCxnSpPr>
        <p:spPr>
          <a:xfrm>
            <a:off x="2135600" y="1624375"/>
            <a:ext cx="1801500" cy="825300"/>
          </a:xfrm>
          <a:prstGeom prst="bentConnector3">
            <a:avLst>
              <a:gd fmla="val 50000" name="adj1"/>
            </a:avLst>
          </a:prstGeom>
          <a:noFill/>
          <a:ln cap="flat" cmpd="sng" w="28575">
            <a:solidFill>
              <a:schemeClr val="dk2"/>
            </a:solidFill>
            <a:prstDash val="solid"/>
            <a:round/>
            <a:headEnd len="med" w="med" type="none"/>
            <a:tailEnd len="med" w="med" type="oval"/>
          </a:ln>
        </p:spPr>
      </p:cxnSp>
      <p:cxnSp>
        <p:nvCxnSpPr>
          <p:cNvPr id="639" name="Google Shape;639;p58"/>
          <p:cNvCxnSpPr>
            <a:stCxn id="623" idx="3"/>
          </p:cNvCxnSpPr>
          <p:nvPr/>
        </p:nvCxnSpPr>
        <p:spPr>
          <a:xfrm flipH="1">
            <a:off x="4418200" y="1624375"/>
            <a:ext cx="2590200" cy="640200"/>
          </a:xfrm>
          <a:prstGeom prst="bentConnector3">
            <a:avLst>
              <a:gd fmla="val 50000" name="adj1"/>
            </a:avLst>
          </a:prstGeom>
          <a:noFill/>
          <a:ln cap="flat" cmpd="sng" w="28575">
            <a:solidFill>
              <a:schemeClr val="dk2"/>
            </a:solidFill>
            <a:prstDash val="solid"/>
            <a:round/>
            <a:headEnd len="med" w="med" type="none"/>
            <a:tailEnd len="med" w="med" type="oval"/>
          </a:ln>
        </p:spPr>
      </p:cxnSp>
      <p:cxnSp>
        <p:nvCxnSpPr>
          <p:cNvPr id="640" name="Google Shape;640;p58"/>
          <p:cNvCxnSpPr>
            <a:stCxn id="620" idx="1"/>
          </p:cNvCxnSpPr>
          <p:nvPr/>
        </p:nvCxnSpPr>
        <p:spPr>
          <a:xfrm flipH="1" rot="10800000">
            <a:off x="2135600" y="3345175"/>
            <a:ext cx="2415900" cy="483300"/>
          </a:xfrm>
          <a:prstGeom prst="bentConnector3">
            <a:avLst>
              <a:gd fmla="val 50000" name="adj1"/>
            </a:avLst>
          </a:prstGeom>
          <a:noFill/>
          <a:ln cap="flat" cmpd="sng" w="28575">
            <a:solidFill>
              <a:schemeClr val="dk2"/>
            </a:solidFill>
            <a:prstDash val="solid"/>
            <a:round/>
            <a:headEnd len="med" w="med" type="none"/>
            <a:tailEnd len="med" w="med" type="oval"/>
          </a:ln>
        </p:spPr>
      </p:cxnSp>
      <p:cxnSp>
        <p:nvCxnSpPr>
          <p:cNvPr id="641" name="Google Shape;641;p58"/>
          <p:cNvCxnSpPr>
            <a:stCxn id="624" idx="1"/>
          </p:cNvCxnSpPr>
          <p:nvPr/>
        </p:nvCxnSpPr>
        <p:spPr>
          <a:xfrm rot="10800000">
            <a:off x="5076775" y="3544975"/>
            <a:ext cx="1931700" cy="283500"/>
          </a:xfrm>
          <a:prstGeom prst="bentConnector3">
            <a:avLst>
              <a:gd fmla="val 50000" name="adj1"/>
            </a:avLst>
          </a:prstGeom>
          <a:noFill/>
          <a:ln cap="flat" cmpd="sng" w="28575">
            <a:solidFill>
              <a:schemeClr val="dk2"/>
            </a:solidFill>
            <a:prstDash val="solid"/>
            <a:round/>
            <a:headEnd len="med" w="med" type="none"/>
            <a:tailEnd len="med" w="med" type="oval"/>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59"/>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can use four columns</a:t>
            </a:r>
            <a:endParaRPr/>
          </a:p>
        </p:txBody>
      </p:sp>
      <p:sp>
        <p:nvSpPr>
          <p:cNvPr id="647" name="Google Shape;647;p59"/>
          <p:cNvSpPr txBox="1"/>
          <p:nvPr>
            <p:ph idx="1" type="subTitle"/>
          </p:nvPr>
        </p:nvSpPr>
        <p:spPr>
          <a:xfrm>
            <a:off x="4916850" y="1970400"/>
            <a:ext cx="23160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48" name="Google Shape;648;p59"/>
          <p:cNvSpPr txBox="1"/>
          <p:nvPr>
            <p:ph idx="2" type="subTitle"/>
          </p:nvPr>
        </p:nvSpPr>
        <p:spPr>
          <a:xfrm>
            <a:off x="5058900" y="2310413"/>
            <a:ext cx="2031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a:t>
            </a:r>
            <a:endParaRPr/>
          </a:p>
        </p:txBody>
      </p:sp>
      <p:sp>
        <p:nvSpPr>
          <p:cNvPr id="649" name="Google Shape;649;p59"/>
          <p:cNvSpPr txBox="1"/>
          <p:nvPr>
            <p:ph idx="3" type="subTitle"/>
          </p:nvPr>
        </p:nvSpPr>
        <p:spPr>
          <a:xfrm>
            <a:off x="1911150" y="1970400"/>
            <a:ext cx="23160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650" name="Google Shape;650;p59"/>
          <p:cNvSpPr txBox="1"/>
          <p:nvPr>
            <p:ph idx="4" type="subTitle"/>
          </p:nvPr>
        </p:nvSpPr>
        <p:spPr>
          <a:xfrm>
            <a:off x="2053300" y="2310413"/>
            <a:ext cx="2031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a:t>
            </a:r>
            <a:endParaRPr/>
          </a:p>
        </p:txBody>
      </p:sp>
      <p:sp>
        <p:nvSpPr>
          <p:cNvPr id="651" name="Google Shape;651;p59"/>
          <p:cNvSpPr txBox="1"/>
          <p:nvPr>
            <p:ph idx="5" type="subTitle"/>
          </p:nvPr>
        </p:nvSpPr>
        <p:spPr>
          <a:xfrm>
            <a:off x="4916850" y="3625538"/>
            <a:ext cx="23160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652" name="Google Shape;652;p59"/>
          <p:cNvSpPr txBox="1"/>
          <p:nvPr>
            <p:ph idx="6" type="subTitle"/>
          </p:nvPr>
        </p:nvSpPr>
        <p:spPr>
          <a:xfrm>
            <a:off x="5058900" y="3965550"/>
            <a:ext cx="2031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a:t>
            </a:r>
            <a:endParaRPr/>
          </a:p>
        </p:txBody>
      </p:sp>
      <p:sp>
        <p:nvSpPr>
          <p:cNvPr id="653" name="Google Shape;653;p59"/>
          <p:cNvSpPr txBox="1"/>
          <p:nvPr>
            <p:ph idx="7" type="subTitle"/>
          </p:nvPr>
        </p:nvSpPr>
        <p:spPr>
          <a:xfrm>
            <a:off x="1911150" y="3625538"/>
            <a:ext cx="23160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654" name="Google Shape;654;p59"/>
          <p:cNvSpPr txBox="1"/>
          <p:nvPr>
            <p:ph idx="8" type="subTitle"/>
          </p:nvPr>
        </p:nvSpPr>
        <p:spPr>
          <a:xfrm>
            <a:off x="2053200" y="3965550"/>
            <a:ext cx="2031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grpSp>
        <p:nvGrpSpPr>
          <p:cNvPr id="655" name="Google Shape;655;p59"/>
          <p:cNvGrpSpPr/>
          <p:nvPr/>
        </p:nvGrpSpPr>
        <p:grpSpPr>
          <a:xfrm>
            <a:off x="2873489" y="1415003"/>
            <a:ext cx="391512" cy="391512"/>
            <a:chOff x="-65145700" y="3727425"/>
            <a:chExt cx="317425" cy="317425"/>
          </a:xfrm>
        </p:grpSpPr>
        <p:sp>
          <p:nvSpPr>
            <p:cNvPr id="656" name="Google Shape;656;p5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59"/>
          <p:cNvGrpSpPr/>
          <p:nvPr/>
        </p:nvGrpSpPr>
        <p:grpSpPr>
          <a:xfrm>
            <a:off x="5882509" y="1415002"/>
            <a:ext cx="384697" cy="391512"/>
            <a:chOff x="-65144125" y="4094450"/>
            <a:chExt cx="311900" cy="317425"/>
          </a:xfrm>
        </p:grpSpPr>
        <p:sp>
          <p:nvSpPr>
            <p:cNvPr id="659" name="Google Shape;659;p5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 name="Google Shape;662;p59"/>
          <p:cNvSpPr/>
          <p:nvPr/>
        </p:nvSpPr>
        <p:spPr>
          <a:xfrm>
            <a:off x="2902533" y="3058580"/>
            <a:ext cx="333234" cy="391512"/>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 name="Google Shape;663;p59"/>
          <p:cNvGrpSpPr/>
          <p:nvPr/>
        </p:nvGrpSpPr>
        <p:grpSpPr>
          <a:xfrm>
            <a:off x="5879563" y="3072722"/>
            <a:ext cx="390556" cy="391543"/>
            <a:chOff x="-61783350" y="3743950"/>
            <a:chExt cx="316650" cy="317450"/>
          </a:xfrm>
        </p:grpSpPr>
        <p:sp>
          <p:nvSpPr>
            <p:cNvPr id="664" name="Google Shape;664;p5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p6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an infographic</a:t>
            </a:r>
            <a:endParaRPr/>
          </a:p>
        </p:txBody>
      </p:sp>
      <p:sp>
        <p:nvSpPr>
          <p:cNvPr id="671" name="Google Shape;671;p60"/>
          <p:cNvSpPr txBox="1"/>
          <p:nvPr/>
        </p:nvSpPr>
        <p:spPr>
          <a:xfrm>
            <a:off x="1091616" y="3306025"/>
            <a:ext cx="18282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Vidaloka"/>
                <a:ea typeface="Vidaloka"/>
                <a:cs typeface="Vidaloka"/>
                <a:sym typeface="Vidaloka"/>
              </a:rPr>
              <a:t>Jupiter</a:t>
            </a:r>
            <a:endParaRPr sz="2400">
              <a:solidFill>
                <a:schemeClr val="accent1"/>
              </a:solidFill>
              <a:latin typeface="Vidaloka"/>
              <a:ea typeface="Vidaloka"/>
              <a:cs typeface="Vidaloka"/>
              <a:sym typeface="Vidaloka"/>
            </a:endParaRPr>
          </a:p>
        </p:txBody>
      </p:sp>
      <p:sp>
        <p:nvSpPr>
          <p:cNvPr id="672" name="Google Shape;672;p60"/>
          <p:cNvSpPr txBox="1"/>
          <p:nvPr/>
        </p:nvSpPr>
        <p:spPr>
          <a:xfrm>
            <a:off x="1091638" y="3646025"/>
            <a:ext cx="1666200" cy="7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It’s a gas giant and the biggest </a:t>
            </a:r>
            <a:endParaRPr>
              <a:solidFill>
                <a:schemeClr val="dk2"/>
              </a:solidFill>
              <a:latin typeface="Montserrat"/>
              <a:ea typeface="Montserrat"/>
              <a:cs typeface="Montserrat"/>
              <a:sym typeface="Montserrat"/>
            </a:endParaRPr>
          </a:p>
        </p:txBody>
      </p:sp>
      <p:sp>
        <p:nvSpPr>
          <p:cNvPr id="673" name="Google Shape;673;p60"/>
          <p:cNvSpPr txBox="1"/>
          <p:nvPr/>
        </p:nvSpPr>
        <p:spPr>
          <a:xfrm>
            <a:off x="1091538" y="1739175"/>
            <a:ext cx="18282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Vidaloka"/>
                <a:ea typeface="Vidaloka"/>
                <a:cs typeface="Vidaloka"/>
                <a:sym typeface="Vidaloka"/>
              </a:rPr>
              <a:t>Mars</a:t>
            </a:r>
            <a:endParaRPr sz="2400">
              <a:solidFill>
                <a:schemeClr val="accent1"/>
              </a:solidFill>
              <a:latin typeface="Vidaloka"/>
              <a:ea typeface="Vidaloka"/>
              <a:cs typeface="Vidaloka"/>
              <a:sym typeface="Vidaloka"/>
            </a:endParaRPr>
          </a:p>
        </p:txBody>
      </p:sp>
      <p:sp>
        <p:nvSpPr>
          <p:cNvPr id="674" name="Google Shape;674;p60"/>
          <p:cNvSpPr txBox="1"/>
          <p:nvPr/>
        </p:nvSpPr>
        <p:spPr>
          <a:xfrm>
            <a:off x="1091638" y="2079175"/>
            <a:ext cx="1666200" cy="7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Mars is actually a very cold place</a:t>
            </a:r>
            <a:endParaRPr>
              <a:solidFill>
                <a:schemeClr val="dk2"/>
              </a:solidFill>
              <a:latin typeface="Montserrat"/>
              <a:ea typeface="Montserrat"/>
              <a:cs typeface="Montserrat"/>
              <a:sym typeface="Montserrat"/>
            </a:endParaRPr>
          </a:p>
        </p:txBody>
      </p:sp>
      <p:sp>
        <p:nvSpPr>
          <p:cNvPr id="675" name="Google Shape;675;p60"/>
          <p:cNvSpPr txBox="1"/>
          <p:nvPr/>
        </p:nvSpPr>
        <p:spPr>
          <a:xfrm>
            <a:off x="6386313" y="3306025"/>
            <a:ext cx="1828200" cy="357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1"/>
                </a:solidFill>
                <a:latin typeface="Vidaloka"/>
                <a:ea typeface="Vidaloka"/>
                <a:cs typeface="Vidaloka"/>
                <a:sym typeface="Vidaloka"/>
              </a:rPr>
              <a:t>Saturn</a:t>
            </a:r>
            <a:endParaRPr sz="2400">
              <a:solidFill>
                <a:schemeClr val="accent1"/>
              </a:solidFill>
              <a:latin typeface="Vidaloka"/>
              <a:ea typeface="Vidaloka"/>
              <a:cs typeface="Vidaloka"/>
              <a:sym typeface="Vidaloka"/>
            </a:endParaRPr>
          </a:p>
        </p:txBody>
      </p:sp>
      <p:sp>
        <p:nvSpPr>
          <p:cNvPr id="676" name="Google Shape;676;p60"/>
          <p:cNvSpPr txBox="1"/>
          <p:nvPr/>
        </p:nvSpPr>
        <p:spPr>
          <a:xfrm>
            <a:off x="6548263" y="3646025"/>
            <a:ext cx="1666200" cy="711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It’s the planet with rings</a:t>
            </a:r>
            <a:endParaRPr>
              <a:solidFill>
                <a:schemeClr val="dk2"/>
              </a:solidFill>
              <a:latin typeface="Montserrat"/>
              <a:ea typeface="Montserrat"/>
              <a:cs typeface="Montserrat"/>
              <a:sym typeface="Montserrat"/>
            </a:endParaRPr>
          </a:p>
        </p:txBody>
      </p:sp>
      <p:sp>
        <p:nvSpPr>
          <p:cNvPr id="677" name="Google Shape;677;p60"/>
          <p:cNvSpPr txBox="1"/>
          <p:nvPr/>
        </p:nvSpPr>
        <p:spPr>
          <a:xfrm>
            <a:off x="6386313" y="1739175"/>
            <a:ext cx="1828200" cy="357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1"/>
                </a:solidFill>
                <a:latin typeface="Vidaloka"/>
                <a:ea typeface="Vidaloka"/>
                <a:cs typeface="Vidaloka"/>
                <a:sym typeface="Vidaloka"/>
              </a:rPr>
              <a:t>Venus</a:t>
            </a:r>
            <a:endParaRPr sz="2400">
              <a:solidFill>
                <a:schemeClr val="accent1"/>
              </a:solidFill>
              <a:latin typeface="Vidaloka"/>
              <a:ea typeface="Vidaloka"/>
              <a:cs typeface="Vidaloka"/>
              <a:sym typeface="Vidaloka"/>
            </a:endParaRPr>
          </a:p>
        </p:txBody>
      </p:sp>
      <p:sp>
        <p:nvSpPr>
          <p:cNvPr id="678" name="Google Shape;678;p60"/>
          <p:cNvSpPr txBox="1"/>
          <p:nvPr/>
        </p:nvSpPr>
        <p:spPr>
          <a:xfrm>
            <a:off x="6548263" y="2079175"/>
            <a:ext cx="1666200" cy="711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Montserrat"/>
              <a:ea typeface="Montserrat"/>
              <a:cs typeface="Montserrat"/>
              <a:sym typeface="Montserrat"/>
            </a:endParaRPr>
          </a:p>
        </p:txBody>
      </p:sp>
      <p:grpSp>
        <p:nvGrpSpPr>
          <p:cNvPr id="679" name="Google Shape;679;p60"/>
          <p:cNvGrpSpPr/>
          <p:nvPr/>
        </p:nvGrpSpPr>
        <p:grpSpPr>
          <a:xfrm>
            <a:off x="3254913" y="1739175"/>
            <a:ext cx="2958275" cy="2496845"/>
            <a:chOff x="3254913" y="1739175"/>
            <a:chExt cx="2958275" cy="2496845"/>
          </a:xfrm>
        </p:grpSpPr>
        <p:grpSp>
          <p:nvGrpSpPr>
            <p:cNvPr id="680" name="Google Shape;680;p60"/>
            <p:cNvGrpSpPr/>
            <p:nvPr/>
          </p:nvGrpSpPr>
          <p:grpSpPr>
            <a:xfrm>
              <a:off x="3730408" y="1973899"/>
              <a:ext cx="2007300" cy="2007300"/>
              <a:chOff x="3730408" y="1973899"/>
              <a:chExt cx="2007300" cy="2007300"/>
            </a:xfrm>
          </p:grpSpPr>
          <p:sp>
            <p:nvSpPr>
              <p:cNvPr id="681" name="Google Shape;681;p60"/>
              <p:cNvSpPr/>
              <p:nvPr/>
            </p:nvSpPr>
            <p:spPr>
              <a:xfrm>
                <a:off x="3730408" y="1973899"/>
                <a:ext cx="2007300" cy="2007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 name="Google Shape;682;p60"/>
              <p:cNvGrpSpPr/>
              <p:nvPr/>
            </p:nvGrpSpPr>
            <p:grpSpPr>
              <a:xfrm>
                <a:off x="4383980" y="2628191"/>
                <a:ext cx="700534" cy="698647"/>
                <a:chOff x="6553275" y="3604550"/>
                <a:chExt cx="296975" cy="296175"/>
              </a:xfrm>
            </p:grpSpPr>
            <p:sp>
              <p:nvSpPr>
                <p:cNvPr id="683" name="Google Shape;683;p6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6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6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6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 name="Google Shape;689;p60"/>
            <p:cNvGrpSpPr/>
            <p:nvPr/>
          </p:nvGrpSpPr>
          <p:grpSpPr>
            <a:xfrm>
              <a:off x="3254913" y="1739175"/>
              <a:ext cx="1011000" cy="930000"/>
              <a:chOff x="3173876" y="1739175"/>
              <a:chExt cx="1011000" cy="930000"/>
            </a:xfrm>
          </p:grpSpPr>
          <p:sp>
            <p:nvSpPr>
              <p:cNvPr id="690" name="Google Shape;690;p60"/>
              <p:cNvSpPr/>
              <p:nvPr/>
            </p:nvSpPr>
            <p:spPr>
              <a:xfrm>
                <a:off x="3214375" y="1739175"/>
                <a:ext cx="930000" cy="930000"/>
              </a:xfrm>
              <a:prstGeom prst="rect">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0"/>
              <p:cNvSpPr txBox="1"/>
              <p:nvPr/>
            </p:nvSpPr>
            <p:spPr>
              <a:xfrm>
                <a:off x="3173876" y="187042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01</a:t>
                </a:r>
                <a:endParaRPr sz="3500">
                  <a:solidFill>
                    <a:schemeClr val="accent1"/>
                  </a:solidFill>
                  <a:latin typeface="Vidaloka"/>
                  <a:ea typeface="Vidaloka"/>
                  <a:cs typeface="Vidaloka"/>
                  <a:sym typeface="Vidaloka"/>
                </a:endParaRPr>
              </a:p>
            </p:txBody>
          </p:sp>
        </p:grpSp>
        <p:grpSp>
          <p:nvGrpSpPr>
            <p:cNvPr id="692" name="Google Shape;692;p60"/>
            <p:cNvGrpSpPr/>
            <p:nvPr/>
          </p:nvGrpSpPr>
          <p:grpSpPr>
            <a:xfrm>
              <a:off x="5202188" y="1739175"/>
              <a:ext cx="1011000" cy="930000"/>
              <a:chOff x="5121151" y="1739175"/>
              <a:chExt cx="1011000" cy="930000"/>
            </a:xfrm>
          </p:grpSpPr>
          <p:sp>
            <p:nvSpPr>
              <p:cNvPr id="693" name="Google Shape;693;p60"/>
              <p:cNvSpPr/>
              <p:nvPr/>
            </p:nvSpPr>
            <p:spPr>
              <a:xfrm>
                <a:off x="5161644" y="1739175"/>
                <a:ext cx="930000" cy="930000"/>
              </a:xfrm>
              <a:prstGeom prst="rect">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60"/>
              <p:cNvSpPr txBox="1"/>
              <p:nvPr/>
            </p:nvSpPr>
            <p:spPr>
              <a:xfrm>
                <a:off x="5121151" y="187042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02</a:t>
                </a:r>
                <a:endParaRPr sz="3500">
                  <a:solidFill>
                    <a:schemeClr val="accent1"/>
                  </a:solidFill>
                  <a:latin typeface="Vidaloka"/>
                  <a:ea typeface="Vidaloka"/>
                  <a:cs typeface="Vidaloka"/>
                  <a:sym typeface="Vidaloka"/>
                </a:endParaRPr>
              </a:p>
            </p:txBody>
          </p:sp>
        </p:grpSp>
        <p:grpSp>
          <p:nvGrpSpPr>
            <p:cNvPr id="695" name="Google Shape;695;p60"/>
            <p:cNvGrpSpPr/>
            <p:nvPr/>
          </p:nvGrpSpPr>
          <p:grpSpPr>
            <a:xfrm>
              <a:off x="3254913" y="3306020"/>
              <a:ext cx="1011000" cy="930000"/>
              <a:chOff x="3173876" y="3306020"/>
              <a:chExt cx="1011000" cy="930000"/>
            </a:xfrm>
          </p:grpSpPr>
          <p:sp>
            <p:nvSpPr>
              <p:cNvPr id="696" name="Google Shape;696;p60"/>
              <p:cNvSpPr/>
              <p:nvPr/>
            </p:nvSpPr>
            <p:spPr>
              <a:xfrm>
                <a:off x="3214375" y="3306020"/>
                <a:ext cx="930000" cy="930000"/>
              </a:xfrm>
              <a:prstGeom prst="rect">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0"/>
              <p:cNvSpPr txBox="1"/>
              <p:nvPr/>
            </p:nvSpPr>
            <p:spPr>
              <a:xfrm>
                <a:off x="3173876" y="343727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03</a:t>
                </a:r>
                <a:endParaRPr sz="3500">
                  <a:solidFill>
                    <a:schemeClr val="accent1"/>
                  </a:solidFill>
                  <a:latin typeface="Vidaloka"/>
                  <a:ea typeface="Vidaloka"/>
                  <a:cs typeface="Vidaloka"/>
                  <a:sym typeface="Vidaloka"/>
                </a:endParaRPr>
              </a:p>
            </p:txBody>
          </p:sp>
        </p:grpSp>
        <p:grpSp>
          <p:nvGrpSpPr>
            <p:cNvPr id="698" name="Google Shape;698;p60"/>
            <p:cNvGrpSpPr/>
            <p:nvPr/>
          </p:nvGrpSpPr>
          <p:grpSpPr>
            <a:xfrm>
              <a:off x="5202188" y="3306020"/>
              <a:ext cx="1011000" cy="930000"/>
              <a:chOff x="5121151" y="3306020"/>
              <a:chExt cx="1011000" cy="930000"/>
            </a:xfrm>
          </p:grpSpPr>
          <p:sp>
            <p:nvSpPr>
              <p:cNvPr id="699" name="Google Shape;699;p60"/>
              <p:cNvSpPr/>
              <p:nvPr/>
            </p:nvSpPr>
            <p:spPr>
              <a:xfrm>
                <a:off x="5161644" y="3306020"/>
                <a:ext cx="930000" cy="930000"/>
              </a:xfrm>
              <a:prstGeom prst="rect">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60"/>
              <p:cNvSpPr txBox="1"/>
              <p:nvPr/>
            </p:nvSpPr>
            <p:spPr>
              <a:xfrm>
                <a:off x="5121151" y="343727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04</a:t>
                </a:r>
                <a:endParaRPr sz="3500">
                  <a:solidFill>
                    <a:schemeClr val="accent1"/>
                  </a:solidFill>
                  <a:latin typeface="Vidaloka"/>
                  <a:ea typeface="Vidaloka"/>
                  <a:cs typeface="Vidaloka"/>
                  <a:sym typeface="Vidaloka"/>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 name="Shape 704"/>
        <p:cNvGrpSpPr/>
        <p:nvPr/>
      </p:nvGrpSpPr>
      <p:grpSpPr>
        <a:xfrm>
          <a:off x="0" y="0"/>
          <a:ext cx="0" cy="0"/>
          <a:chOff x="0" y="0"/>
          <a:chExt cx="0" cy="0"/>
        </a:xfrm>
      </p:grpSpPr>
      <p:sp>
        <p:nvSpPr>
          <p:cNvPr id="705" name="Google Shape;705;p61"/>
          <p:cNvSpPr txBox="1"/>
          <p:nvPr>
            <p:ph type="title"/>
          </p:nvPr>
        </p:nvSpPr>
        <p:spPr>
          <a:xfrm>
            <a:off x="713225" y="445025"/>
            <a:ext cx="476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Monthly data</a:t>
            </a:r>
            <a:endParaRPr/>
          </a:p>
          <a:p>
            <a:pPr indent="0" lvl="0" marL="0" rtl="0" algn="l">
              <a:spcBef>
                <a:spcPts val="0"/>
              </a:spcBef>
              <a:spcAft>
                <a:spcPts val="0"/>
              </a:spcAft>
              <a:buNone/>
            </a:pPr>
            <a:r>
              <a:t/>
            </a:r>
            <a:endParaRPr/>
          </a:p>
        </p:txBody>
      </p:sp>
      <p:sp>
        <p:nvSpPr>
          <p:cNvPr id="706" name="Google Shape;706;p61"/>
          <p:cNvSpPr txBox="1"/>
          <p:nvPr>
            <p:ph idx="1" type="subTitle"/>
          </p:nvPr>
        </p:nvSpPr>
        <p:spPr>
          <a:xfrm>
            <a:off x="3568125" y="2994600"/>
            <a:ext cx="20154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June</a:t>
            </a:r>
            <a:endParaRPr/>
          </a:p>
        </p:txBody>
      </p:sp>
      <p:sp>
        <p:nvSpPr>
          <p:cNvPr id="707" name="Google Shape;707;p61"/>
          <p:cNvSpPr txBox="1"/>
          <p:nvPr>
            <p:ph idx="2" type="subTitle"/>
          </p:nvPr>
        </p:nvSpPr>
        <p:spPr>
          <a:xfrm>
            <a:off x="3568125" y="3334600"/>
            <a:ext cx="201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a:t>
            </a:r>
            <a:endParaRPr/>
          </a:p>
        </p:txBody>
      </p:sp>
      <p:sp>
        <p:nvSpPr>
          <p:cNvPr id="708" name="Google Shape;708;p61"/>
          <p:cNvSpPr txBox="1"/>
          <p:nvPr>
            <p:ph idx="3" type="subTitle"/>
          </p:nvPr>
        </p:nvSpPr>
        <p:spPr>
          <a:xfrm>
            <a:off x="1088350" y="2994600"/>
            <a:ext cx="20154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January</a:t>
            </a:r>
            <a:endParaRPr/>
          </a:p>
        </p:txBody>
      </p:sp>
      <p:sp>
        <p:nvSpPr>
          <p:cNvPr id="709" name="Google Shape;709;p61"/>
          <p:cNvSpPr txBox="1"/>
          <p:nvPr>
            <p:ph idx="4" type="subTitle"/>
          </p:nvPr>
        </p:nvSpPr>
        <p:spPr>
          <a:xfrm>
            <a:off x="1088450" y="3334600"/>
            <a:ext cx="201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a:t>
            </a:r>
            <a:endParaRPr/>
          </a:p>
        </p:txBody>
      </p:sp>
      <p:sp>
        <p:nvSpPr>
          <p:cNvPr id="710" name="Google Shape;710;p61"/>
          <p:cNvSpPr txBox="1"/>
          <p:nvPr>
            <p:ph idx="5" type="subTitle"/>
          </p:nvPr>
        </p:nvSpPr>
        <p:spPr>
          <a:xfrm>
            <a:off x="6055450" y="2994600"/>
            <a:ext cx="20154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November</a:t>
            </a:r>
            <a:endParaRPr/>
          </a:p>
        </p:txBody>
      </p:sp>
      <p:sp>
        <p:nvSpPr>
          <p:cNvPr id="711" name="Google Shape;711;p61"/>
          <p:cNvSpPr txBox="1"/>
          <p:nvPr>
            <p:ph idx="6" type="subTitle"/>
          </p:nvPr>
        </p:nvSpPr>
        <p:spPr>
          <a:xfrm>
            <a:off x="6055450" y="3334600"/>
            <a:ext cx="201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smallest planet</a:t>
            </a:r>
            <a:endParaRPr/>
          </a:p>
        </p:txBody>
      </p:sp>
      <p:sp>
        <p:nvSpPr>
          <p:cNvPr id="712" name="Google Shape;712;p61"/>
          <p:cNvSpPr txBox="1"/>
          <p:nvPr/>
        </p:nvSpPr>
        <p:spPr>
          <a:xfrm>
            <a:off x="1300174" y="1961769"/>
            <a:ext cx="17352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2"/>
                </a:solidFill>
                <a:latin typeface="Vidaloka"/>
                <a:ea typeface="Vidaloka"/>
                <a:cs typeface="Vidaloka"/>
                <a:sym typeface="Vidaloka"/>
              </a:rPr>
              <a:t>125K</a:t>
            </a:r>
            <a:endParaRPr sz="4500">
              <a:solidFill>
                <a:schemeClr val="accent2"/>
              </a:solidFill>
              <a:latin typeface="Vidaloka"/>
              <a:ea typeface="Vidaloka"/>
              <a:cs typeface="Vidaloka"/>
              <a:sym typeface="Vidaloka"/>
            </a:endParaRPr>
          </a:p>
        </p:txBody>
      </p:sp>
      <p:sp>
        <p:nvSpPr>
          <p:cNvPr id="713" name="Google Shape;713;p61"/>
          <p:cNvSpPr txBox="1"/>
          <p:nvPr/>
        </p:nvSpPr>
        <p:spPr>
          <a:xfrm>
            <a:off x="3672124" y="1961769"/>
            <a:ext cx="17352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2"/>
                </a:solidFill>
                <a:latin typeface="Vidaloka"/>
                <a:ea typeface="Vidaloka"/>
                <a:cs typeface="Vidaloka"/>
                <a:sym typeface="Vidaloka"/>
              </a:rPr>
              <a:t>250K</a:t>
            </a:r>
            <a:endParaRPr sz="4500">
              <a:solidFill>
                <a:schemeClr val="accent2"/>
              </a:solidFill>
              <a:latin typeface="Vidaloka"/>
              <a:ea typeface="Vidaloka"/>
              <a:cs typeface="Vidaloka"/>
              <a:sym typeface="Vidaloka"/>
            </a:endParaRPr>
          </a:p>
        </p:txBody>
      </p:sp>
      <p:sp>
        <p:nvSpPr>
          <p:cNvPr id="714" name="Google Shape;714;p61"/>
          <p:cNvSpPr txBox="1"/>
          <p:nvPr/>
        </p:nvSpPr>
        <p:spPr>
          <a:xfrm>
            <a:off x="6108624" y="1961769"/>
            <a:ext cx="17352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2"/>
                </a:solidFill>
                <a:latin typeface="Vidaloka"/>
                <a:ea typeface="Vidaloka"/>
                <a:cs typeface="Vidaloka"/>
                <a:sym typeface="Vidaloka"/>
              </a:rPr>
              <a:t>540K</a:t>
            </a:r>
            <a:endParaRPr sz="4500">
              <a:solidFill>
                <a:schemeClr val="accent2"/>
              </a:solidFill>
              <a:latin typeface="Vidaloka"/>
              <a:ea typeface="Vidaloka"/>
              <a:cs typeface="Vidaloka"/>
              <a:sym typeface="Vidaloka"/>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62"/>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a:t>
            </a:r>
            <a:r>
              <a:rPr lang="en"/>
              <a:t> goals</a:t>
            </a:r>
            <a:endParaRPr/>
          </a:p>
        </p:txBody>
      </p:sp>
      <p:sp>
        <p:nvSpPr>
          <p:cNvPr id="720" name="Google Shape;720;p62"/>
          <p:cNvSpPr txBox="1"/>
          <p:nvPr>
            <p:ph idx="1" type="subTitle"/>
          </p:nvPr>
        </p:nvSpPr>
        <p:spPr>
          <a:xfrm>
            <a:off x="4750187" y="1722900"/>
            <a:ext cx="2014800" cy="357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721" name="Google Shape;721;p62"/>
          <p:cNvSpPr txBox="1"/>
          <p:nvPr>
            <p:ph idx="2" type="subTitle"/>
          </p:nvPr>
        </p:nvSpPr>
        <p:spPr>
          <a:xfrm>
            <a:off x="4750184" y="2062900"/>
            <a:ext cx="2014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a:t>
            </a:r>
            <a:endParaRPr/>
          </a:p>
        </p:txBody>
      </p:sp>
      <p:sp>
        <p:nvSpPr>
          <p:cNvPr id="722" name="Google Shape;722;p62"/>
          <p:cNvSpPr txBox="1"/>
          <p:nvPr>
            <p:ph idx="3" type="subTitle"/>
          </p:nvPr>
        </p:nvSpPr>
        <p:spPr>
          <a:xfrm>
            <a:off x="2306462" y="1722900"/>
            <a:ext cx="20148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723" name="Google Shape;723;p62"/>
          <p:cNvSpPr txBox="1"/>
          <p:nvPr>
            <p:ph idx="4" type="subTitle"/>
          </p:nvPr>
        </p:nvSpPr>
        <p:spPr>
          <a:xfrm>
            <a:off x="2306462" y="2062900"/>
            <a:ext cx="201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cold place</a:t>
            </a:r>
            <a:endParaRPr/>
          </a:p>
        </p:txBody>
      </p:sp>
      <p:sp>
        <p:nvSpPr>
          <p:cNvPr id="724" name="Google Shape;724;p62"/>
          <p:cNvSpPr txBox="1"/>
          <p:nvPr>
            <p:ph idx="5" type="subTitle"/>
          </p:nvPr>
        </p:nvSpPr>
        <p:spPr>
          <a:xfrm>
            <a:off x="4750187" y="3158925"/>
            <a:ext cx="2014800" cy="357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725" name="Google Shape;725;p62"/>
          <p:cNvSpPr txBox="1"/>
          <p:nvPr>
            <p:ph idx="6" type="subTitle"/>
          </p:nvPr>
        </p:nvSpPr>
        <p:spPr>
          <a:xfrm>
            <a:off x="4750184" y="3498925"/>
            <a:ext cx="2014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the biggest planet</a:t>
            </a:r>
            <a:endParaRPr/>
          </a:p>
        </p:txBody>
      </p:sp>
      <p:sp>
        <p:nvSpPr>
          <p:cNvPr id="726" name="Google Shape;726;p62"/>
          <p:cNvSpPr txBox="1"/>
          <p:nvPr>
            <p:ph idx="7" type="subTitle"/>
          </p:nvPr>
        </p:nvSpPr>
        <p:spPr>
          <a:xfrm>
            <a:off x="2306462" y="3158925"/>
            <a:ext cx="20148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727" name="Google Shape;727;p62"/>
          <p:cNvSpPr txBox="1"/>
          <p:nvPr>
            <p:ph idx="8" type="subTitle"/>
          </p:nvPr>
        </p:nvSpPr>
        <p:spPr>
          <a:xfrm>
            <a:off x="2306462" y="3498925"/>
            <a:ext cx="201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farthest planet from the Sun</a:t>
            </a:r>
            <a:endParaRPr/>
          </a:p>
        </p:txBody>
      </p:sp>
      <p:grpSp>
        <p:nvGrpSpPr>
          <p:cNvPr id="728" name="Google Shape;728;p62"/>
          <p:cNvGrpSpPr/>
          <p:nvPr/>
        </p:nvGrpSpPr>
        <p:grpSpPr>
          <a:xfrm>
            <a:off x="1760579" y="1978680"/>
            <a:ext cx="367261" cy="364686"/>
            <a:chOff x="-64781025" y="3361050"/>
            <a:chExt cx="317425" cy="315200"/>
          </a:xfrm>
        </p:grpSpPr>
        <p:sp>
          <p:nvSpPr>
            <p:cNvPr id="729" name="Google Shape;729;p62"/>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2"/>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62"/>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62"/>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62"/>
          <p:cNvGrpSpPr/>
          <p:nvPr/>
        </p:nvGrpSpPr>
        <p:grpSpPr>
          <a:xfrm>
            <a:off x="1764217" y="3417722"/>
            <a:ext cx="359972" cy="365467"/>
            <a:chOff x="-59400775" y="4084200"/>
            <a:chExt cx="311125" cy="315875"/>
          </a:xfrm>
        </p:grpSpPr>
        <p:sp>
          <p:nvSpPr>
            <p:cNvPr id="734" name="Google Shape;734;p62"/>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2"/>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62"/>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2"/>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2"/>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2"/>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62"/>
          <p:cNvGrpSpPr/>
          <p:nvPr/>
        </p:nvGrpSpPr>
        <p:grpSpPr>
          <a:xfrm>
            <a:off x="6954081" y="1986679"/>
            <a:ext cx="307231" cy="348690"/>
            <a:chOff x="2423775" y="3226875"/>
            <a:chExt cx="259925" cy="295000"/>
          </a:xfrm>
        </p:grpSpPr>
        <p:sp>
          <p:nvSpPr>
            <p:cNvPr id="741" name="Google Shape;741;p62"/>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2"/>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62"/>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62"/>
          <p:cNvGrpSpPr/>
          <p:nvPr/>
        </p:nvGrpSpPr>
        <p:grpSpPr>
          <a:xfrm>
            <a:off x="6954074" y="3425879"/>
            <a:ext cx="350995" cy="349133"/>
            <a:chOff x="2404875" y="3955825"/>
            <a:chExt cx="296950" cy="295375"/>
          </a:xfrm>
        </p:grpSpPr>
        <p:sp>
          <p:nvSpPr>
            <p:cNvPr id="745" name="Google Shape;745;p62"/>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2"/>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2"/>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2"/>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6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Statistics</a:t>
            </a:r>
            <a:endParaRPr/>
          </a:p>
        </p:txBody>
      </p:sp>
      <p:graphicFrame>
        <p:nvGraphicFramePr>
          <p:cNvPr id="754" name="Google Shape;754;p63"/>
          <p:cNvGraphicFramePr/>
          <p:nvPr/>
        </p:nvGraphicFramePr>
        <p:xfrm>
          <a:off x="952500" y="1789450"/>
          <a:ext cx="3000000" cy="3000000"/>
        </p:xfrm>
        <a:graphic>
          <a:graphicData uri="http://schemas.openxmlformats.org/drawingml/2006/table">
            <a:tbl>
              <a:tblPr>
                <a:noFill/>
                <a:tableStyleId>{10C7F714-89B1-4F99-B7EF-0F4F00C0957E}</a:tableStyleId>
              </a:tblPr>
              <a:tblGrid>
                <a:gridCol w="1809750"/>
                <a:gridCol w="1809750"/>
                <a:gridCol w="1809750"/>
                <a:gridCol w="1809750"/>
              </a:tblGrid>
              <a:tr h="381000">
                <a:tc>
                  <a:txBody>
                    <a:bodyPr/>
                    <a:lstStyle/>
                    <a:p>
                      <a:pPr indent="0" lvl="0" marL="0" rtl="0" algn="ctr">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Phase 1</a:t>
                      </a:r>
                      <a:endParaRPr sz="2400">
                        <a:solidFill>
                          <a:schemeClr val="dk1"/>
                        </a:solidFill>
                        <a:latin typeface="Vidaloka"/>
                        <a:ea typeface="Vidaloka"/>
                        <a:cs typeface="Vidaloka"/>
                        <a:sym typeface="Vidaloka"/>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Phase 2</a:t>
                      </a:r>
                      <a:endParaRPr sz="2400">
                        <a:solidFill>
                          <a:schemeClr val="dk1"/>
                        </a:solidFill>
                        <a:latin typeface="Vidaloka"/>
                        <a:ea typeface="Vidaloka"/>
                        <a:cs typeface="Vidaloka"/>
                        <a:sym typeface="Vidaloka"/>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dk1"/>
                          </a:solidFill>
                          <a:latin typeface="Vidaloka"/>
                          <a:ea typeface="Vidaloka"/>
                          <a:cs typeface="Vidaloka"/>
                          <a:sym typeface="Vidaloka"/>
                        </a:rPr>
                        <a:t>Phase 3</a:t>
                      </a:r>
                      <a:endParaRPr sz="2400">
                        <a:solidFill>
                          <a:schemeClr val="dk1"/>
                        </a:solidFill>
                        <a:latin typeface="Vidaloka"/>
                        <a:ea typeface="Vidaloka"/>
                        <a:cs typeface="Vidaloka"/>
                        <a:sym typeface="Vidaloka"/>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accent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Mercury</a:t>
                      </a:r>
                      <a:endParaRPr sz="2400">
                        <a:solidFill>
                          <a:schemeClr val="dk1"/>
                        </a:solidFill>
                        <a:latin typeface="Vidaloka"/>
                        <a:ea typeface="Vidaloka"/>
                        <a:cs typeface="Vidaloka"/>
                        <a:sym typeface="Vidaloka"/>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1,254</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9,145</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8,145</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5,214</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6,541</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3,214</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Saturn</a:t>
                      </a:r>
                      <a:endParaRPr sz="2400">
                        <a:solidFill>
                          <a:schemeClr val="dk1"/>
                        </a:solidFill>
                        <a:latin typeface="Vidaloka"/>
                        <a:ea typeface="Vidaloka"/>
                        <a:cs typeface="Vidaloka"/>
                        <a:sym typeface="Vidaloka"/>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3,418</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3,214</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5,415</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64"/>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Earths is the Sun’s mass</a:t>
            </a:r>
            <a:endParaRPr/>
          </a:p>
        </p:txBody>
      </p:sp>
      <p:sp>
        <p:nvSpPr>
          <p:cNvPr id="760" name="Google Shape;760;p64"/>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s Jupiter's rotation period</a:t>
            </a:r>
            <a:endParaRPr sz="1700">
              <a:solidFill>
                <a:srgbClr val="191919"/>
              </a:solidFill>
              <a:latin typeface="PT Sans"/>
              <a:ea typeface="PT Sans"/>
              <a:cs typeface="PT Sans"/>
              <a:sym typeface="PT Sans"/>
            </a:endParaRPr>
          </a:p>
        </p:txBody>
      </p:sp>
      <p:sp>
        <p:nvSpPr>
          <p:cNvPr id="761" name="Google Shape;761;p64"/>
          <p:cNvSpPr txBox="1"/>
          <p:nvPr>
            <p:ph idx="5" type="subTitle"/>
          </p:nvPr>
        </p:nvSpPr>
        <p:spPr>
          <a:xfrm>
            <a:off x="2217075" y="4043250"/>
            <a:ext cx="4710000" cy="377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i</a:t>
            </a:r>
            <a:r>
              <a:rPr lang="en"/>
              <a:t>s the distance between the Earth and the Moon</a:t>
            </a:r>
            <a:endParaRPr/>
          </a:p>
        </p:txBody>
      </p:sp>
      <p:sp>
        <p:nvSpPr>
          <p:cNvPr id="762" name="Google Shape;762;p64"/>
          <p:cNvSpPr txBox="1"/>
          <p:nvPr>
            <p:ph type="title"/>
          </p:nvPr>
        </p:nvSpPr>
        <p:spPr>
          <a:xfrm>
            <a:off x="2592925" y="714600"/>
            <a:ext cx="3958200" cy="61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24h 37m 23s</a:t>
            </a:r>
            <a:endParaRPr/>
          </a:p>
        </p:txBody>
      </p:sp>
      <p:sp>
        <p:nvSpPr>
          <p:cNvPr id="763" name="Google Shape;763;p64"/>
          <p:cNvSpPr txBox="1"/>
          <p:nvPr>
            <p:ph idx="2" type="title"/>
          </p:nvPr>
        </p:nvSpPr>
        <p:spPr>
          <a:xfrm>
            <a:off x="2592925" y="2063025"/>
            <a:ext cx="3958200" cy="61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333,000.000</a:t>
            </a:r>
            <a:endParaRPr/>
          </a:p>
        </p:txBody>
      </p:sp>
      <p:sp>
        <p:nvSpPr>
          <p:cNvPr id="764" name="Google Shape;764;p64"/>
          <p:cNvSpPr txBox="1"/>
          <p:nvPr>
            <p:ph idx="4" type="title"/>
          </p:nvPr>
        </p:nvSpPr>
        <p:spPr>
          <a:xfrm>
            <a:off x="2592925" y="3411450"/>
            <a:ext cx="3958200" cy="61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8"/>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62" name="Google Shape;262;p38"/>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263" name="Google Shape;263;p38"/>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Company</a:t>
            </a:r>
            <a:endParaRPr/>
          </a:p>
        </p:txBody>
      </p:sp>
      <p:sp>
        <p:nvSpPr>
          <p:cNvPr id="264" name="Google Shape;264;p38"/>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65" name="Google Shape;265;p38"/>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66" name="Google Shape;266;p38"/>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267" name="Google Shape;267;p38"/>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68" name="Google Shape;268;p38"/>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Analysis</a:t>
            </a:r>
            <a:endParaRPr/>
          </a:p>
        </p:txBody>
      </p:sp>
      <p:sp>
        <p:nvSpPr>
          <p:cNvPr id="269" name="Google Shape;269;p38"/>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70" name="Google Shape;270;p38"/>
          <p:cNvSpPr txBox="1"/>
          <p:nvPr>
            <p:ph idx="9" type="title"/>
          </p:nvPr>
        </p:nvSpPr>
        <p:spPr>
          <a:xfrm>
            <a:off x="2378650" y="1303588"/>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71" name="Google Shape;271;p38"/>
          <p:cNvSpPr txBox="1"/>
          <p:nvPr>
            <p:ph idx="13" type="title"/>
          </p:nvPr>
        </p:nvSpPr>
        <p:spPr>
          <a:xfrm>
            <a:off x="5724450" y="1303588"/>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72" name="Google Shape;272;p38"/>
          <p:cNvSpPr txBox="1"/>
          <p:nvPr>
            <p:ph idx="14" type="title"/>
          </p:nvPr>
        </p:nvSpPr>
        <p:spPr>
          <a:xfrm>
            <a:off x="2378700" y="3082738"/>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73" name="Google Shape;273;p38"/>
          <p:cNvSpPr txBox="1"/>
          <p:nvPr>
            <p:ph idx="15" type="title"/>
          </p:nvPr>
        </p:nvSpPr>
        <p:spPr>
          <a:xfrm>
            <a:off x="5724450" y="3082738"/>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p65"/>
          <p:cNvSpPr txBox="1"/>
          <p:nvPr>
            <p:ph type="title"/>
          </p:nvPr>
        </p:nvSpPr>
        <p:spPr>
          <a:xfrm>
            <a:off x="803750" y="2025800"/>
            <a:ext cx="4087500" cy="67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Desktop software</a:t>
            </a:r>
            <a:endParaRPr/>
          </a:p>
        </p:txBody>
      </p:sp>
      <p:sp>
        <p:nvSpPr>
          <p:cNvPr id="770" name="Google Shape;770;p65"/>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replace the image on the screen with your own work</a:t>
            </a:r>
            <a:endParaRPr/>
          </a:p>
        </p:txBody>
      </p:sp>
      <p:grpSp>
        <p:nvGrpSpPr>
          <p:cNvPr id="771" name="Google Shape;771;p65"/>
          <p:cNvGrpSpPr/>
          <p:nvPr/>
        </p:nvGrpSpPr>
        <p:grpSpPr>
          <a:xfrm>
            <a:off x="5205650" y="1369751"/>
            <a:ext cx="3017896" cy="2531353"/>
            <a:chOff x="649171" y="238145"/>
            <a:chExt cx="6249525" cy="5241981"/>
          </a:xfrm>
        </p:grpSpPr>
        <p:sp>
          <p:nvSpPr>
            <p:cNvPr id="772" name="Google Shape;772;p65"/>
            <p:cNvSpPr/>
            <p:nvPr/>
          </p:nvSpPr>
          <p:spPr>
            <a:xfrm>
              <a:off x="2850275" y="4515119"/>
              <a:ext cx="1849000" cy="810050"/>
            </a:xfrm>
            <a:custGeom>
              <a:rect b="b" l="l" r="r" t="t"/>
              <a:pathLst>
                <a:path extrusionOk="0" h="32402" w="73960">
                  <a:moveTo>
                    <a:pt x="7960" y="1"/>
                  </a:moveTo>
                  <a:cubicBezTo>
                    <a:pt x="5284" y="10848"/>
                    <a:pt x="2607" y="21625"/>
                    <a:pt x="1" y="32402"/>
                  </a:cubicBezTo>
                  <a:lnTo>
                    <a:pt x="73960" y="32402"/>
                  </a:lnTo>
                  <a:lnTo>
                    <a:pt x="66071" y="1"/>
                  </a:ln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5"/>
            <p:cNvSpPr/>
            <p:nvPr/>
          </p:nvSpPr>
          <p:spPr>
            <a:xfrm>
              <a:off x="2638975" y="5325151"/>
              <a:ext cx="2269850" cy="154975"/>
            </a:xfrm>
            <a:custGeom>
              <a:rect b="b" l="l" r="r" t="t"/>
              <a:pathLst>
                <a:path extrusionOk="0" h="6199" w="90794">
                  <a:moveTo>
                    <a:pt x="3875" y="0"/>
                  </a:moveTo>
                  <a:cubicBezTo>
                    <a:pt x="1761" y="0"/>
                    <a:pt x="1" y="2043"/>
                    <a:pt x="1" y="4508"/>
                  </a:cubicBezTo>
                  <a:lnTo>
                    <a:pt x="1" y="6199"/>
                  </a:lnTo>
                  <a:lnTo>
                    <a:pt x="90794" y="6199"/>
                  </a:lnTo>
                  <a:lnTo>
                    <a:pt x="90794" y="4508"/>
                  </a:lnTo>
                  <a:cubicBezTo>
                    <a:pt x="90794" y="2043"/>
                    <a:pt x="89103" y="0"/>
                    <a:pt x="86990"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5"/>
            <p:cNvSpPr/>
            <p:nvPr/>
          </p:nvSpPr>
          <p:spPr>
            <a:xfrm>
              <a:off x="649171" y="238145"/>
              <a:ext cx="6249525" cy="4250923"/>
            </a:xfrm>
            <a:custGeom>
              <a:rect b="b" l="l" r="r" t="t"/>
              <a:pathLst>
                <a:path extrusionOk="0" h="157427" w="249981">
                  <a:moveTo>
                    <a:pt x="6198" y="0"/>
                  </a:moveTo>
                  <a:cubicBezTo>
                    <a:pt x="2817" y="0"/>
                    <a:pt x="0" y="2817"/>
                    <a:pt x="0" y="6198"/>
                  </a:cubicBezTo>
                  <a:lnTo>
                    <a:pt x="0" y="157427"/>
                  </a:lnTo>
                  <a:lnTo>
                    <a:pt x="249980" y="157427"/>
                  </a:lnTo>
                  <a:lnTo>
                    <a:pt x="249980" y="6198"/>
                  </a:lnTo>
                  <a:cubicBezTo>
                    <a:pt x="249980" y="2817"/>
                    <a:pt x="247233" y="0"/>
                    <a:pt x="243782"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5"/>
            <p:cNvSpPr/>
            <p:nvPr/>
          </p:nvSpPr>
          <p:spPr>
            <a:xfrm>
              <a:off x="904475" y="481125"/>
              <a:ext cx="5738850" cy="3435575"/>
            </a:xfrm>
            <a:custGeom>
              <a:rect b="b" l="l" r="r" t="t"/>
              <a:pathLst>
                <a:path extrusionOk="0" h="137423" w="229554">
                  <a:moveTo>
                    <a:pt x="0" y="0"/>
                  </a:moveTo>
                  <a:lnTo>
                    <a:pt x="0" y="137423"/>
                  </a:lnTo>
                  <a:lnTo>
                    <a:pt x="229554" y="137423"/>
                  </a:lnTo>
                  <a:lnTo>
                    <a:pt x="229554" y="0"/>
                  </a:lnTo>
                  <a:close/>
                </a:path>
              </a:pathLst>
            </a:cu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76" name="Google Shape;776;p65"/>
          <p:cNvPicPr preferRelativeResize="0"/>
          <p:nvPr/>
        </p:nvPicPr>
        <p:blipFill rotWithShape="1">
          <a:blip r:embed="rId3">
            <a:alphaModFix/>
          </a:blip>
          <a:srcRect b="78732" l="0" r="0" t="0"/>
          <a:stretch/>
        </p:blipFill>
        <p:spPr>
          <a:xfrm>
            <a:off x="5321000" y="1483425"/>
            <a:ext cx="2787300" cy="1663800"/>
          </a:xfrm>
          <a:prstGeom prst="rect">
            <a:avLst/>
          </a:prstGeom>
          <a:noFill/>
          <a:ln cap="flat" cmpd="sng" w="28575">
            <a:solidFill>
              <a:schemeClr val="accent2"/>
            </a:solidFill>
            <a:prstDash val="solid"/>
            <a:round/>
            <a:headEnd len="sm" w="sm" type="none"/>
            <a:tailEnd len="sm" w="sm" type="none"/>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66"/>
          <p:cNvSpPr txBox="1"/>
          <p:nvPr>
            <p:ph type="title"/>
          </p:nvPr>
        </p:nvSpPr>
        <p:spPr>
          <a:xfrm>
            <a:off x="4490150" y="2047725"/>
            <a:ext cx="3364200" cy="628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Tablet app</a:t>
            </a:r>
            <a:endParaRPr/>
          </a:p>
        </p:txBody>
      </p:sp>
      <p:sp>
        <p:nvSpPr>
          <p:cNvPr id="782" name="Google Shape;782;p66"/>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You can replace the image on the screen with your own work</a:t>
            </a:r>
            <a:endParaRPr/>
          </a:p>
        </p:txBody>
      </p:sp>
      <p:grpSp>
        <p:nvGrpSpPr>
          <p:cNvPr id="783" name="Google Shape;783;p66"/>
          <p:cNvGrpSpPr/>
          <p:nvPr/>
        </p:nvGrpSpPr>
        <p:grpSpPr>
          <a:xfrm>
            <a:off x="1605176" y="1091805"/>
            <a:ext cx="2018734" cy="3032194"/>
            <a:chOff x="2995750" y="1247875"/>
            <a:chExt cx="2258850" cy="3293000"/>
          </a:xfrm>
        </p:grpSpPr>
        <p:sp>
          <p:nvSpPr>
            <p:cNvPr id="784" name="Google Shape;784;p66"/>
            <p:cNvSpPr/>
            <p:nvPr/>
          </p:nvSpPr>
          <p:spPr>
            <a:xfrm>
              <a:off x="5215825" y="1681925"/>
              <a:ext cx="38775" cy="103475"/>
            </a:xfrm>
            <a:custGeom>
              <a:rect b="b" l="l" r="r" t="t"/>
              <a:pathLst>
                <a:path extrusionOk="0" h="4139" w="1551">
                  <a:moveTo>
                    <a:pt x="659" y="0"/>
                  </a:moveTo>
                  <a:cubicBezTo>
                    <a:pt x="298" y="0"/>
                    <a:pt x="1" y="297"/>
                    <a:pt x="1" y="658"/>
                  </a:cubicBezTo>
                  <a:lnTo>
                    <a:pt x="1" y="3481"/>
                  </a:lnTo>
                  <a:cubicBezTo>
                    <a:pt x="1" y="3842"/>
                    <a:pt x="298" y="4139"/>
                    <a:pt x="659" y="4139"/>
                  </a:cubicBezTo>
                  <a:lnTo>
                    <a:pt x="892" y="4139"/>
                  </a:lnTo>
                  <a:cubicBezTo>
                    <a:pt x="1253" y="4139"/>
                    <a:pt x="1550" y="3842"/>
                    <a:pt x="1550" y="3481"/>
                  </a:cubicBezTo>
                  <a:lnTo>
                    <a:pt x="1550" y="658"/>
                  </a:lnTo>
                  <a:cubicBezTo>
                    <a:pt x="1550" y="297"/>
                    <a:pt x="1253" y="0"/>
                    <a:pt x="892" y="0"/>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6"/>
            <p:cNvSpPr/>
            <p:nvPr/>
          </p:nvSpPr>
          <p:spPr>
            <a:xfrm>
              <a:off x="5215825" y="1829950"/>
              <a:ext cx="38775" cy="102975"/>
            </a:xfrm>
            <a:custGeom>
              <a:rect b="b" l="l" r="r" t="t"/>
              <a:pathLst>
                <a:path extrusionOk="0" h="4119" w="1551">
                  <a:moveTo>
                    <a:pt x="659" y="1"/>
                  </a:moveTo>
                  <a:cubicBezTo>
                    <a:pt x="298" y="1"/>
                    <a:pt x="1" y="298"/>
                    <a:pt x="1" y="659"/>
                  </a:cubicBezTo>
                  <a:lnTo>
                    <a:pt x="1" y="3481"/>
                  </a:lnTo>
                  <a:cubicBezTo>
                    <a:pt x="1" y="3842"/>
                    <a:pt x="298" y="4118"/>
                    <a:pt x="659" y="4118"/>
                  </a:cubicBezTo>
                  <a:lnTo>
                    <a:pt x="892" y="4118"/>
                  </a:lnTo>
                  <a:cubicBezTo>
                    <a:pt x="1253" y="4118"/>
                    <a:pt x="1550" y="3842"/>
                    <a:pt x="1550" y="3481"/>
                  </a:cubicBezTo>
                  <a:lnTo>
                    <a:pt x="1550" y="659"/>
                  </a:lnTo>
                  <a:cubicBezTo>
                    <a:pt x="1550" y="298"/>
                    <a:pt x="1253" y="1"/>
                    <a:pt x="892"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66"/>
            <p:cNvSpPr/>
            <p:nvPr/>
          </p:nvSpPr>
          <p:spPr>
            <a:xfrm>
              <a:off x="2995750" y="1247875"/>
              <a:ext cx="2239200" cy="3293000"/>
            </a:xfrm>
            <a:custGeom>
              <a:rect b="b" l="l" r="r" t="t"/>
              <a:pathLst>
                <a:path extrusionOk="0" h="131720" w="89568">
                  <a:moveTo>
                    <a:pt x="6262" y="0"/>
                  </a:moveTo>
                  <a:cubicBezTo>
                    <a:pt x="2802" y="0"/>
                    <a:pt x="0" y="2823"/>
                    <a:pt x="0" y="6283"/>
                  </a:cubicBezTo>
                  <a:lnTo>
                    <a:pt x="0" y="125459"/>
                  </a:lnTo>
                  <a:cubicBezTo>
                    <a:pt x="0" y="128897"/>
                    <a:pt x="2802" y="131720"/>
                    <a:pt x="6262" y="131720"/>
                  </a:cubicBezTo>
                  <a:lnTo>
                    <a:pt x="83307" y="131720"/>
                  </a:lnTo>
                  <a:cubicBezTo>
                    <a:pt x="86766" y="131720"/>
                    <a:pt x="89568" y="128897"/>
                    <a:pt x="89568" y="125459"/>
                  </a:cubicBezTo>
                  <a:lnTo>
                    <a:pt x="89568" y="6283"/>
                  </a:lnTo>
                  <a:cubicBezTo>
                    <a:pt x="89568" y="2823"/>
                    <a:pt x="86766" y="0"/>
                    <a:pt x="83307"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66"/>
            <p:cNvSpPr/>
            <p:nvPr/>
          </p:nvSpPr>
          <p:spPr>
            <a:xfrm>
              <a:off x="3128400" y="1456925"/>
              <a:ext cx="1974450" cy="2717300"/>
            </a:xfrm>
            <a:custGeom>
              <a:rect b="b" l="l" r="r" t="t"/>
              <a:pathLst>
                <a:path extrusionOk="0" h="108692" w="78978">
                  <a:moveTo>
                    <a:pt x="1" y="1"/>
                  </a:moveTo>
                  <a:lnTo>
                    <a:pt x="1" y="108692"/>
                  </a:lnTo>
                  <a:lnTo>
                    <a:pt x="78977" y="108692"/>
                  </a:lnTo>
                  <a:lnTo>
                    <a:pt x="78977" y="1"/>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6"/>
            <p:cNvSpPr/>
            <p:nvPr/>
          </p:nvSpPr>
          <p:spPr>
            <a:xfrm>
              <a:off x="4030975" y="4276377"/>
              <a:ext cx="168750" cy="168775"/>
            </a:xfrm>
            <a:custGeom>
              <a:rect b="b" l="l" r="r" t="t"/>
              <a:pathLst>
                <a:path extrusionOk="0" h="6751" w="6750">
                  <a:moveTo>
                    <a:pt x="3375" y="1"/>
                  </a:moveTo>
                  <a:cubicBezTo>
                    <a:pt x="1507" y="1"/>
                    <a:pt x="1" y="1508"/>
                    <a:pt x="1" y="3375"/>
                  </a:cubicBezTo>
                  <a:cubicBezTo>
                    <a:pt x="1" y="5243"/>
                    <a:pt x="1507" y="6750"/>
                    <a:pt x="3375" y="6750"/>
                  </a:cubicBezTo>
                  <a:cubicBezTo>
                    <a:pt x="5243" y="6750"/>
                    <a:pt x="6750" y="5243"/>
                    <a:pt x="6750" y="3375"/>
                  </a:cubicBezTo>
                  <a:cubicBezTo>
                    <a:pt x="6750" y="1508"/>
                    <a:pt x="5243" y="1"/>
                    <a:pt x="3375"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89" name="Google Shape;789;p66"/>
          <p:cNvPicPr preferRelativeResize="0"/>
          <p:nvPr/>
        </p:nvPicPr>
        <p:blipFill rotWithShape="1">
          <a:blip r:embed="rId3">
            <a:alphaModFix/>
          </a:blip>
          <a:srcRect b="50566" l="0" r="0" t="0"/>
          <a:stretch/>
        </p:blipFill>
        <p:spPr>
          <a:xfrm>
            <a:off x="1711175" y="1281875"/>
            <a:ext cx="1806900" cy="2507100"/>
          </a:xfrm>
          <a:prstGeom prst="rect">
            <a:avLst/>
          </a:prstGeom>
          <a:noFill/>
          <a:ln cap="flat" cmpd="sng" w="28575">
            <a:solidFill>
              <a:srgbClr val="000000"/>
            </a:solidFill>
            <a:prstDash val="solid"/>
            <a:round/>
            <a:headEnd len="sm" w="sm" type="none"/>
            <a:tailEnd len="sm" w="sm" type="none"/>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67"/>
          <p:cNvSpPr txBox="1"/>
          <p:nvPr>
            <p:ph type="title"/>
          </p:nvPr>
        </p:nvSpPr>
        <p:spPr>
          <a:xfrm>
            <a:off x="803750" y="2025800"/>
            <a:ext cx="4087500" cy="67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Mobile web</a:t>
            </a:r>
            <a:endParaRPr/>
          </a:p>
        </p:txBody>
      </p:sp>
      <p:sp>
        <p:nvSpPr>
          <p:cNvPr id="795" name="Google Shape;795;p67"/>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replace the image on the screen with your own work</a:t>
            </a:r>
            <a:endParaRPr/>
          </a:p>
        </p:txBody>
      </p:sp>
      <p:grpSp>
        <p:nvGrpSpPr>
          <p:cNvPr id="796" name="Google Shape;796;p67"/>
          <p:cNvGrpSpPr/>
          <p:nvPr/>
        </p:nvGrpSpPr>
        <p:grpSpPr>
          <a:xfrm>
            <a:off x="5477361" y="954611"/>
            <a:ext cx="1901977" cy="3234267"/>
            <a:chOff x="2265675" y="238125"/>
            <a:chExt cx="3057350" cy="5198950"/>
          </a:xfrm>
        </p:grpSpPr>
        <p:sp>
          <p:nvSpPr>
            <p:cNvPr id="797" name="Google Shape;797;p67"/>
            <p:cNvSpPr/>
            <p:nvPr/>
          </p:nvSpPr>
          <p:spPr>
            <a:xfrm>
              <a:off x="2265675" y="238125"/>
              <a:ext cx="3057350" cy="5198950"/>
            </a:xfrm>
            <a:custGeom>
              <a:rect b="b" l="l" r="r" t="t"/>
              <a:pathLst>
                <a:path extrusionOk="0" h="207958" w="122294">
                  <a:moveTo>
                    <a:pt x="9670" y="0"/>
                  </a:moveTo>
                  <a:cubicBezTo>
                    <a:pt x="4323" y="0"/>
                    <a:pt x="0" y="4323"/>
                    <a:pt x="0" y="9670"/>
                  </a:cubicBezTo>
                  <a:lnTo>
                    <a:pt x="0" y="198288"/>
                  </a:lnTo>
                  <a:cubicBezTo>
                    <a:pt x="0" y="203634"/>
                    <a:pt x="4323" y="207957"/>
                    <a:pt x="9670" y="207957"/>
                  </a:cubicBezTo>
                  <a:lnTo>
                    <a:pt x="112624" y="207957"/>
                  </a:lnTo>
                  <a:cubicBezTo>
                    <a:pt x="117971" y="207957"/>
                    <a:pt x="122294" y="203634"/>
                    <a:pt x="122294" y="198288"/>
                  </a:cubicBezTo>
                  <a:lnTo>
                    <a:pt x="122294" y="9670"/>
                  </a:lnTo>
                  <a:cubicBezTo>
                    <a:pt x="122294" y="4323"/>
                    <a:pt x="117971" y="0"/>
                    <a:pt x="112624"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7"/>
            <p:cNvSpPr/>
            <p:nvPr/>
          </p:nvSpPr>
          <p:spPr>
            <a:xfrm>
              <a:off x="2265675" y="684625"/>
              <a:ext cx="3057350" cy="4510700"/>
            </a:xfrm>
            <a:custGeom>
              <a:rect b="b" l="l" r="r" t="t"/>
              <a:pathLst>
                <a:path extrusionOk="0" h="180428" w="122294">
                  <a:moveTo>
                    <a:pt x="0" y="1"/>
                  </a:moveTo>
                  <a:lnTo>
                    <a:pt x="0" y="180428"/>
                  </a:lnTo>
                  <a:lnTo>
                    <a:pt x="122294" y="180428"/>
                  </a:lnTo>
                  <a:lnTo>
                    <a:pt x="122294"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7"/>
            <p:cNvSpPr/>
            <p:nvPr/>
          </p:nvSpPr>
          <p:spPr>
            <a:xfrm>
              <a:off x="4156950" y="417300"/>
              <a:ext cx="128000" cy="128000"/>
            </a:xfrm>
            <a:custGeom>
              <a:rect b="b" l="l" r="r" t="t"/>
              <a:pathLst>
                <a:path extrusionOk="0" h="5120" w="5120">
                  <a:moveTo>
                    <a:pt x="2617" y="0"/>
                  </a:moveTo>
                  <a:cubicBezTo>
                    <a:pt x="1138" y="0"/>
                    <a:pt x="0" y="1138"/>
                    <a:pt x="0" y="2503"/>
                  </a:cubicBezTo>
                  <a:cubicBezTo>
                    <a:pt x="0" y="3982"/>
                    <a:pt x="1138" y="5119"/>
                    <a:pt x="2617" y="5119"/>
                  </a:cubicBezTo>
                  <a:cubicBezTo>
                    <a:pt x="3982" y="5119"/>
                    <a:pt x="5120" y="3982"/>
                    <a:pt x="5120" y="2503"/>
                  </a:cubicBezTo>
                  <a:cubicBezTo>
                    <a:pt x="5120" y="1138"/>
                    <a:pt x="3982" y="0"/>
                    <a:pt x="26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7"/>
            <p:cNvSpPr/>
            <p:nvPr/>
          </p:nvSpPr>
          <p:spPr>
            <a:xfrm>
              <a:off x="3303725" y="417300"/>
              <a:ext cx="753700" cy="128000"/>
            </a:xfrm>
            <a:custGeom>
              <a:rect b="b" l="l" r="r" t="t"/>
              <a:pathLst>
                <a:path extrusionOk="0" h="5120" w="30148">
                  <a:moveTo>
                    <a:pt x="2617" y="0"/>
                  </a:moveTo>
                  <a:cubicBezTo>
                    <a:pt x="1139" y="0"/>
                    <a:pt x="1" y="1138"/>
                    <a:pt x="1" y="2503"/>
                  </a:cubicBezTo>
                  <a:cubicBezTo>
                    <a:pt x="1" y="3982"/>
                    <a:pt x="1139" y="5119"/>
                    <a:pt x="2617" y="5119"/>
                  </a:cubicBezTo>
                  <a:lnTo>
                    <a:pt x="27645" y="5119"/>
                  </a:lnTo>
                  <a:cubicBezTo>
                    <a:pt x="29010" y="5119"/>
                    <a:pt x="30148" y="3982"/>
                    <a:pt x="30148" y="2503"/>
                  </a:cubicBezTo>
                  <a:cubicBezTo>
                    <a:pt x="30148" y="1138"/>
                    <a:pt x="29010" y="0"/>
                    <a:pt x="276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01" name="Google Shape;801;p67"/>
          <p:cNvPicPr preferRelativeResize="0"/>
          <p:nvPr/>
        </p:nvPicPr>
        <p:blipFill rotWithShape="1">
          <a:blip r:embed="rId3">
            <a:alphaModFix/>
          </a:blip>
          <a:srcRect b="48615" l="534" r="534" t="0"/>
          <a:stretch/>
        </p:blipFill>
        <p:spPr>
          <a:xfrm>
            <a:off x="5501525" y="1249000"/>
            <a:ext cx="1854900" cy="2790900"/>
          </a:xfrm>
          <a:prstGeom prst="rect">
            <a:avLst/>
          </a:prstGeom>
          <a:noFill/>
          <a:ln cap="flat" cmpd="sng" w="19050">
            <a:solidFill>
              <a:schemeClr val="accent3"/>
            </a:solidFill>
            <a:prstDash val="solid"/>
            <a:round/>
            <a:headEnd len="sm" w="sm" type="none"/>
            <a:tailEnd len="sm" w="sm" type="none"/>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68"/>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p>
            <a:pPr indent="-317500" lvl="0" marL="457200" rtl="0" algn="ctr">
              <a:spcBef>
                <a:spcPts val="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1000"/>
              </a:spcAft>
              <a:buSzPts val="1400"/>
              <a:buFont typeface="Merriweather"/>
              <a:buChar char="●"/>
            </a:pPr>
            <a:r>
              <a:rPr lang="en"/>
              <a:t>Write your references here</a:t>
            </a:r>
            <a:endParaRPr/>
          </a:p>
        </p:txBody>
      </p:sp>
      <p:sp>
        <p:nvSpPr>
          <p:cNvPr id="807" name="Google Shape;807;p68"/>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List of references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sp>
        <p:nvSpPr>
          <p:cNvPr id="812" name="Google Shape;812;p69"/>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813" name="Google Shape;813;p69"/>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a:t>
            </a:r>
            <a:r>
              <a:rPr lang="en"/>
              <a:t> team</a:t>
            </a:r>
            <a:endParaRPr/>
          </a:p>
        </p:txBody>
      </p:sp>
      <p:sp>
        <p:nvSpPr>
          <p:cNvPr id="814" name="Google Shape;814;p69"/>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John Smith</a:t>
            </a:r>
            <a:endParaRPr/>
          </a:p>
        </p:txBody>
      </p:sp>
      <p:sp>
        <p:nvSpPr>
          <p:cNvPr id="815" name="Google Shape;815;p69"/>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816" name="Google Shape;816;p69"/>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Jenna Doe</a:t>
            </a:r>
            <a:endParaRPr/>
          </a:p>
        </p:txBody>
      </p:sp>
      <p:pic>
        <p:nvPicPr>
          <p:cNvPr id="817" name="Google Shape;817;p69"/>
          <p:cNvPicPr preferRelativeResize="0"/>
          <p:nvPr/>
        </p:nvPicPr>
        <p:blipFill rotWithShape="1">
          <a:blip r:embed="rId3">
            <a:alphaModFix/>
          </a:blip>
          <a:srcRect b="0" l="31578" r="3419" t="1864"/>
          <a:stretch/>
        </p:blipFill>
        <p:spPr>
          <a:xfrm>
            <a:off x="5310425" y="1373250"/>
            <a:ext cx="1953300" cy="1966800"/>
          </a:xfrm>
          <a:prstGeom prst="rect">
            <a:avLst/>
          </a:prstGeom>
          <a:noFill/>
          <a:ln cap="flat" cmpd="sng" w="28575">
            <a:solidFill>
              <a:schemeClr val="accent1"/>
            </a:solidFill>
            <a:prstDash val="solid"/>
            <a:round/>
            <a:headEnd len="sm" w="sm" type="none"/>
            <a:tailEnd len="sm" w="sm" type="none"/>
          </a:ln>
        </p:spPr>
      </p:pic>
      <p:pic>
        <p:nvPicPr>
          <p:cNvPr id="818" name="Google Shape;818;p69"/>
          <p:cNvPicPr preferRelativeResize="0"/>
          <p:nvPr/>
        </p:nvPicPr>
        <p:blipFill rotWithShape="1">
          <a:blip r:embed="rId4">
            <a:alphaModFix/>
          </a:blip>
          <a:srcRect b="32171" l="41551" r="13546" t="0"/>
          <a:stretch/>
        </p:blipFill>
        <p:spPr>
          <a:xfrm>
            <a:off x="1880275" y="1373250"/>
            <a:ext cx="1953300" cy="1966800"/>
          </a:xfrm>
          <a:prstGeom prst="rect">
            <a:avLst/>
          </a:prstGeom>
          <a:noFill/>
          <a:ln cap="flat" cmpd="sng" w="28575">
            <a:solidFill>
              <a:schemeClr val="accent1"/>
            </a:solidFill>
            <a:prstDash val="solid"/>
            <a:round/>
            <a:headEnd len="sm" w="sm" type="none"/>
            <a:tailEnd len="sm" w="sm" type="none"/>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70"/>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824" name="Google Shape;824;p70"/>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have any questions?</a:t>
            </a:r>
            <a:endParaRPr/>
          </a:p>
          <a:p>
            <a:pPr indent="0" lvl="0" marL="0" rtl="0" algn="ctr">
              <a:spcBef>
                <a:spcPts val="0"/>
              </a:spcBef>
              <a:spcAft>
                <a:spcPts val="0"/>
              </a:spcAft>
              <a:buNone/>
            </a:pPr>
            <a:r>
              <a:rPr lang="en"/>
              <a:t>your email@freepik.com</a:t>
            </a:r>
            <a:endParaRPr/>
          </a:p>
          <a:p>
            <a:pPr indent="0" lvl="0" marL="0" rtl="0" algn="ctr">
              <a:spcBef>
                <a:spcPts val="0"/>
              </a:spcBef>
              <a:spcAft>
                <a:spcPts val="0"/>
              </a:spcAft>
              <a:buNone/>
            </a:pPr>
            <a:r>
              <a:rPr lang="en"/>
              <a:t>+91 620 421 838 yourcompany.com</a:t>
            </a:r>
            <a:endParaRPr/>
          </a:p>
        </p:txBody>
      </p:sp>
      <p:grpSp>
        <p:nvGrpSpPr>
          <p:cNvPr id="825" name="Google Shape;825;p70"/>
          <p:cNvGrpSpPr/>
          <p:nvPr/>
        </p:nvGrpSpPr>
        <p:grpSpPr>
          <a:xfrm>
            <a:off x="4961882" y="2876803"/>
            <a:ext cx="458723" cy="458684"/>
            <a:chOff x="1379798" y="1723250"/>
            <a:chExt cx="397887" cy="397887"/>
          </a:xfrm>
        </p:grpSpPr>
        <p:sp>
          <p:nvSpPr>
            <p:cNvPr id="826" name="Google Shape;826;p7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7" name="Google Shape;827;p7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8" name="Google Shape;828;p7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9" name="Google Shape;829;p7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830" name="Google Shape;830;p70"/>
          <p:cNvGrpSpPr/>
          <p:nvPr/>
        </p:nvGrpSpPr>
        <p:grpSpPr>
          <a:xfrm>
            <a:off x="3721699" y="2876803"/>
            <a:ext cx="458747" cy="458684"/>
            <a:chOff x="266768" y="1721375"/>
            <a:chExt cx="397907" cy="397887"/>
          </a:xfrm>
        </p:grpSpPr>
        <p:sp>
          <p:nvSpPr>
            <p:cNvPr id="831" name="Google Shape;831;p7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2" name="Google Shape;832;p7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833" name="Google Shape;833;p70"/>
          <p:cNvGrpSpPr/>
          <p:nvPr/>
        </p:nvGrpSpPr>
        <p:grpSpPr>
          <a:xfrm>
            <a:off x="4350135" y="2876803"/>
            <a:ext cx="458699" cy="458684"/>
            <a:chOff x="864491" y="1723250"/>
            <a:chExt cx="397866" cy="397887"/>
          </a:xfrm>
        </p:grpSpPr>
        <p:sp>
          <p:nvSpPr>
            <p:cNvPr id="834" name="Google Shape;834;p7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5" name="Google Shape;835;p7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6" name="Google Shape;836;p7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837" name="Google Shape;837;p70"/>
          <p:cNvSpPr txBox="1"/>
          <p:nvPr>
            <p:ph idx="4294967295" type="subTitle"/>
          </p:nvPr>
        </p:nvSpPr>
        <p:spPr>
          <a:xfrm>
            <a:off x="2684380" y="4088550"/>
            <a:ext cx="3790200" cy="279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sz="1100"/>
              <a:t>Please keep this slide for attribution</a:t>
            </a:r>
            <a:endParaRPr sz="11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1" name="Shape 841"/>
        <p:cNvGrpSpPr/>
        <p:nvPr/>
      </p:nvGrpSpPr>
      <p:grpSpPr>
        <a:xfrm>
          <a:off x="0" y="0"/>
          <a:ext cx="0" cy="0"/>
          <a:chOff x="0" y="0"/>
          <a:chExt cx="0" cy="0"/>
        </a:xfrm>
      </p:grpSpPr>
      <p:sp>
        <p:nvSpPr>
          <p:cNvPr id="842" name="Google Shape;842;p71"/>
          <p:cNvSpPr txBox="1"/>
          <p:nvPr>
            <p:ph idx="1" type="subTitle"/>
          </p:nvPr>
        </p:nvSpPr>
        <p:spPr>
          <a:xfrm>
            <a:off x="2360375" y="1433050"/>
            <a:ext cx="17253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Photos</a:t>
            </a:r>
            <a:endParaRPr/>
          </a:p>
        </p:txBody>
      </p:sp>
      <p:sp>
        <p:nvSpPr>
          <p:cNvPr id="843" name="Google Shape;843;p71"/>
          <p:cNvSpPr txBox="1"/>
          <p:nvPr>
            <p:ph idx="2" type="subTitle"/>
          </p:nvPr>
        </p:nvSpPr>
        <p:spPr>
          <a:xfrm>
            <a:off x="2247500" y="1790050"/>
            <a:ext cx="5160300" cy="24021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solidFill>
                  <a:schemeClr val="hlink"/>
                </a:solidFill>
                <a:uFill>
                  <a:noFill/>
                </a:uFill>
                <a:hlinkClick r:id="rId3"/>
              </a:rPr>
              <a:t>People in business meeting high angle</a:t>
            </a:r>
            <a:endParaRPr/>
          </a:p>
          <a:p>
            <a:pPr indent="-317500" lvl="0" marL="457200" rtl="0" algn="l">
              <a:spcBef>
                <a:spcPts val="0"/>
              </a:spcBef>
              <a:spcAft>
                <a:spcPts val="0"/>
              </a:spcAft>
              <a:buSzPts val="1400"/>
              <a:buChar char="●"/>
            </a:pPr>
            <a:r>
              <a:rPr lang="en">
                <a:solidFill>
                  <a:schemeClr val="hlink"/>
                </a:solidFill>
                <a:uFill>
                  <a:noFill/>
                </a:uFill>
                <a:hlinkClick r:id="rId4"/>
              </a:rPr>
              <a:t>Front view of people meeting over a cup of coffee</a:t>
            </a:r>
            <a:endParaRPr/>
          </a:p>
          <a:p>
            <a:pPr indent="-317500" lvl="0" marL="457200" rtl="0" algn="l">
              <a:spcBef>
                <a:spcPts val="0"/>
              </a:spcBef>
              <a:spcAft>
                <a:spcPts val="0"/>
              </a:spcAft>
              <a:buSzPts val="1400"/>
              <a:buChar char="●"/>
            </a:pPr>
            <a:r>
              <a:rPr lang="en">
                <a:solidFill>
                  <a:schemeClr val="hlink"/>
                </a:solidFill>
                <a:uFill>
                  <a:noFill/>
                </a:uFill>
                <a:hlinkClick r:id="rId5"/>
              </a:rPr>
              <a:t>Businessman at office with laptop</a:t>
            </a:r>
            <a:endParaRPr/>
          </a:p>
          <a:p>
            <a:pPr indent="-317500" lvl="0" marL="457200" rtl="0" algn="l">
              <a:spcBef>
                <a:spcPts val="0"/>
              </a:spcBef>
              <a:spcAft>
                <a:spcPts val="0"/>
              </a:spcAft>
              <a:buSzPts val="1400"/>
              <a:buChar char="●"/>
            </a:pPr>
            <a:r>
              <a:rPr lang="en">
                <a:solidFill>
                  <a:schemeClr val="hlink"/>
                </a:solidFill>
                <a:uFill>
                  <a:noFill/>
                </a:uFill>
                <a:hlinkClick r:id="rId6"/>
              </a:rPr>
              <a:t>Smiley redhead business woman working</a:t>
            </a:r>
            <a:endParaRPr/>
          </a:p>
          <a:p>
            <a:pPr indent="-317500" lvl="0" marL="457200" rtl="0" algn="l">
              <a:spcBef>
                <a:spcPts val="0"/>
              </a:spcBef>
              <a:spcAft>
                <a:spcPts val="0"/>
              </a:spcAft>
              <a:buSzPts val="1400"/>
              <a:buChar char="●"/>
            </a:pPr>
            <a:r>
              <a:rPr lang="en">
                <a:solidFill>
                  <a:schemeClr val="hlink"/>
                </a:solidFill>
                <a:uFill>
                  <a:noFill/>
                </a:uFill>
                <a:hlinkClick r:id="rId7"/>
              </a:rPr>
              <a:t>Business women talking while looking</a:t>
            </a:r>
            <a:endParaRPr/>
          </a:p>
          <a:p>
            <a:pPr indent="-317500" lvl="0" marL="457200" rtl="0" algn="l">
              <a:spcBef>
                <a:spcPts val="0"/>
              </a:spcBef>
              <a:spcAft>
                <a:spcPts val="0"/>
              </a:spcAft>
              <a:buSzPts val="1400"/>
              <a:buChar char="●"/>
            </a:pPr>
            <a:r>
              <a:rPr lang="en">
                <a:solidFill>
                  <a:schemeClr val="hlink"/>
                </a:solidFill>
                <a:uFill>
                  <a:noFill/>
                </a:uFill>
                <a:hlinkClick r:id="rId8"/>
              </a:rPr>
              <a:t>Medium shot smiley business woman</a:t>
            </a:r>
            <a:endParaRPr/>
          </a:p>
        </p:txBody>
      </p:sp>
      <p:sp>
        <p:nvSpPr>
          <p:cNvPr id="844" name="Google Shape;844;p71"/>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sp>
        <p:nvSpPr>
          <p:cNvPr id="849" name="Google Shape;849;p72"/>
          <p:cNvSpPr txBox="1"/>
          <p:nvPr>
            <p:ph idx="1" type="subTitle"/>
          </p:nvPr>
        </p:nvSpPr>
        <p:spPr>
          <a:xfrm>
            <a:off x="2360375" y="1433050"/>
            <a:ext cx="17253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Photos</a:t>
            </a:r>
            <a:endParaRPr/>
          </a:p>
        </p:txBody>
      </p:sp>
      <p:sp>
        <p:nvSpPr>
          <p:cNvPr id="850" name="Google Shape;850;p72"/>
          <p:cNvSpPr txBox="1"/>
          <p:nvPr>
            <p:ph idx="2" type="subTitle"/>
          </p:nvPr>
        </p:nvSpPr>
        <p:spPr>
          <a:xfrm>
            <a:off x="2247500" y="1790050"/>
            <a:ext cx="5160300" cy="24021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solidFill>
                  <a:schemeClr val="hlink"/>
                </a:solidFill>
                <a:uFill>
                  <a:noFill/>
                </a:uFill>
                <a:hlinkClick r:id="rId3"/>
              </a:rPr>
              <a:t>Business people doing their job</a:t>
            </a:r>
            <a:endParaRPr/>
          </a:p>
          <a:p>
            <a:pPr indent="-317500" lvl="0" marL="457200" rtl="0" algn="l">
              <a:spcBef>
                <a:spcPts val="0"/>
              </a:spcBef>
              <a:spcAft>
                <a:spcPts val="0"/>
              </a:spcAft>
              <a:buSzPts val="1400"/>
              <a:buChar char="●"/>
            </a:pPr>
            <a:r>
              <a:rPr lang="en">
                <a:solidFill>
                  <a:schemeClr val="hlink"/>
                </a:solidFill>
                <a:uFill>
                  <a:noFill/>
                </a:uFill>
                <a:hlinkClick r:id="rId4"/>
              </a:rPr>
              <a:t>People having a meeting in the office</a:t>
            </a:r>
            <a:endParaRPr/>
          </a:p>
          <a:p>
            <a:pPr indent="-317500" lvl="0" marL="457200" rtl="0" algn="l">
              <a:spcBef>
                <a:spcPts val="0"/>
              </a:spcBef>
              <a:spcAft>
                <a:spcPts val="0"/>
              </a:spcAft>
              <a:buSzPts val="1400"/>
              <a:buChar char="●"/>
            </a:pPr>
            <a:r>
              <a:rPr lang="en">
                <a:solidFill>
                  <a:schemeClr val="hlink"/>
                </a:solidFill>
                <a:uFill>
                  <a:noFill/>
                </a:uFill>
                <a:hlinkClick r:id="rId5"/>
              </a:rPr>
              <a:t>Low angle businessman</a:t>
            </a:r>
            <a:endParaRPr/>
          </a:p>
          <a:p>
            <a:pPr indent="-317500" lvl="0" marL="457200" rtl="0" algn="l">
              <a:spcBef>
                <a:spcPts val="0"/>
              </a:spcBef>
              <a:spcAft>
                <a:spcPts val="0"/>
              </a:spcAft>
              <a:buSzPts val="1400"/>
              <a:buChar char="●"/>
            </a:pPr>
            <a:r>
              <a:rPr lang="en">
                <a:solidFill>
                  <a:schemeClr val="hlink"/>
                </a:solidFill>
                <a:uFill>
                  <a:noFill/>
                </a:uFill>
                <a:hlinkClick r:id="rId6"/>
              </a:rPr>
              <a:t>Women working together on a project</a:t>
            </a:r>
            <a:endParaRPr/>
          </a:p>
          <a:p>
            <a:pPr indent="-317500" lvl="0" marL="457200" rtl="0" algn="l">
              <a:spcBef>
                <a:spcPts val="0"/>
              </a:spcBef>
              <a:spcAft>
                <a:spcPts val="0"/>
              </a:spcAft>
              <a:buSzPts val="1400"/>
              <a:buChar char="●"/>
            </a:pPr>
            <a:r>
              <a:rPr lang="en">
                <a:solidFill>
                  <a:schemeClr val="hlink"/>
                </a:solidFill>
                <a:uFill>
                  <a:noFill/>
                </a:uFill>
                <a:hlinkClick r:id="rId7"/>
              </a:rPr>
              <a:t>Young businesswoman posing with copy</a:t>
            </a:r>
            <a:endParaRPr/>
          </a:p>
          <a:p>
            <a:pPr indent="-317500" lvl="0" marL="457200" rtl="0" algn="l">
              <a:spcBef>
                <a:spcPts val="0"/>
              </a:spcBef>
              <a:spcAft>
                <a:spcPts val="0"/>
              </a:spcAft>
              <a:buSzPts val="1400"/>
              <a:buChar char="●"/>
            </a:pPr>
            <a:r>
              <a:rPr lang="en">
                <a:solidFill>
                  <a:schemeClr val="hlink"/>
                </a:solidFill>
                <a:uFill>
                  <a:noFill/>
                </a:uFill>
                <a:hlinkClick r:id="rId8"/>
              </a:rPr>
              <a:t>Smiley woman at business meeting</a:t>
            </a:r>
            <a:endParaRPr/>
          </a:p>
        </p:txBody>
      </p:sp>
      <p:sp>
        <p:nvSpPr>
          <p:cNvPr id="851" name="Google Shape;851;p72"/>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5" name="Shape 855"/>
        <p:cNvGrpSpPr/>
        <p:nvPr/>
      </p:nvGrpSpPr>
      <p:grpSpPr>
        <a:xfrm>
          <a:off x="0" y="0"/>
          <a:ext cx="0" cy="0"/>
          <a:chOff x="0" y="0"/>
          <a:chExt cx="0" cy="0"/>
        </a:xfrm>
      </p:grpSpPr>
      <p:sp>
        <p:nvSpPr>
          <p:cNvPr id="856" name="Google Shape;856;p73"/>
          <p:cNvSpPr txBox="1"/>
          <p:nvPr>
            <p:ph idx="4294967295" type="title"/>
          </p:nvPr>
        </p:nvSpPr>
        <p:spPr>
          <a:xfrm>
            <a:off x="104835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857" name="Google Shape;857;p73"/>
          <p:cNvSpPr txBox="1"/>
          <p:nvPr>
            <p:ph idx="4294967295" type="body"/>
          </p:nvPr>
        </p:nvSpPr>
        <p:spPr>
          <a:xfrm>
            <a:off x="104835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1"/>
                </a:solidFill>
                <a:latin typeface="Arial"/>
                <a:ea typeface="Arial"/>
                <a:cs typeface="Arial"/>
                <a:sym typeface="Arial"/>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858" name="Google Shape;858;p73"/>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p74"/>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864" name="Google Shape;864;p74"/>
          <p:cNvSpPr txBox="1"/>
          <p:nvPr/>
        </p:nvSpPr>
        <p:spPr>
          <a:xfrm>
            <a:off x="1048350" y="690275"/>
            <a:ext cx="7047300" cy="44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100">
                <a:solidFill>
                  <a:srgbClr val="FFFFFF"/>
                </a:solidFill>
              </a:rPr>
              <a:t>In order to use this template, you must be a Premium user on </a:t>
            </a:r>
            <a:r>
              <a:rPr b="1" lang="en" sz="1000" u="sng">
                <a:solidFill>
                  <a:srgbClr val="869FB2"/>
                </a:solidFill>
              </a:rPr>
              <a:t>S</a:t>
            </a:r>
            <a:r>
              <a:rPr b="1" lang="en" sz="1100" u="sng">
                <a:solidFill>
                  <a:srgbClr val="869FB2"/>
                </a:solidFill>
                <a:hlinkClick r:id="rId3">
                  <a:extLst>
                    <a:ext uri="{A12FA001-AC4F-418D-AE19-62706E023703}">
                      <ahyp:hlinkClr val="tx"/>
                    </a:ext>
                  </a:extLst>
                </a:hlinkClick>
              </a:rPr>
              <a:t>lidesgo</a:t>
            </a:r>
            <a:r>
              <a:rPr lang="en" sz="1100">
                <a:solidFill>
                  <a:srgbClr val="FFFFFF"/>
                </a:solidFill>
              </a:rPr>
              <a:t>.</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865" name="Google Shape;865;p7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9"/>
          <p:cNvSpPr txBox="1"/>
          <p:nvPr>
            <p:ph type="title"/>
          </p:nvPr>
        </p:nvSpPr>
        <p:spPr>
          <a:xfrm>
            <a:off x="2410500" y="2932775"/>
            <a:ext cx="4323000" cy="49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279" name="Google Shape;279;p39"/>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“This is a quote. Words full of wisdom that someone important said and can make the reader get inspired.”</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9" name="Shape 869"/>
        <p:cNvGrpSpPr/>
        <p:nvPr/>
      </p:nvGrpSpPr>
      <p:grpSpPr>
        <a:xfrm>
          <a:off x="0" y="0"/>
          <a:ext cx="0" cy="0"/>
          <a:chOff x="0" y="0"/>
          <a:chExt cx="0" cy="0"/>
        </a:xfrm>
      </p:grpSpPr>
      <p:sp>
        <p:nvSpPr>
          <p:cNvPr id="870" name="Google Shape;870;p75"/>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871" name="Google Shape;871;p75"/>
          <p:cNvSpPr txBox="1"/>
          <p:nvPr>
            <p:ph idx="4294967295" type="body"/>
          </p:nvPr>
        </p:nvSpPr>
        <p:spPr>
          <a:xfrm>
            <a:off x="104835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872" name="Google Shape;872;p75"/>
          <p:cNvSpPr txBox="1"/>
          <p:nvPr>
            <p:ph idx="4294967295" type="body"/>
          </p:nvPr>
        </p:nvSpPr>
        <p:spPr>
          <a:xfrm>
            <a:off x="104835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Vidaloka</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https://fonts.google.com/specimen/Vidaloka</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Lato</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https://fonts.google.com/specimen/Montserrat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873" name="Google Shape;873;p75"/>
          <p:cNvSpPr/>
          <p:nvPr/>
        </p:nvSpPr>
        <p:spPr>
          <a:xfrm>
            <a:off x="4176288" y="3498875"/>
            <a:ext cx="791400" cy="754200"/>
          </a:xfrm>
          <a:prstGeom prst="roundRect">
            <a:avLst>
              <a:gd fmla="val 16667"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5"/>
          <p:cNvSpPr/>
          <p:nvPr/>
        </p:nvSpPr>
        <p:spPr>
          <a:xfrm>
            <a:off x="5238107" y="3498875"/>
            <a:ext cx="791400" cy="754200"/>
          </a:xfrm>
          <a:prstGeom prst="roundRect">
            <a:avLst>
              <a:gd fmla="val 16667" name="adj"/>
            </a:avLst>
          </a:prstGeom>
          <a:solidFill>
            <a:srgbClr val="F5F2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5"/>
          <p:cNvSpPr/>
          <p:nvPr/>
        </p:nvSpPr>
        <p:spPr>
          <a:xfrm>
            <a:off x="3114463" y="3498875"/>
            <a:ext cx="791400" cy="754200"/>
          </a:xfrm>
          <a:prstGeom prst="roundRect">
            <a:avLst>
              <a:gd fmla="val 16667" name="adj"/>
            </a:avLst>
          </a:prstGeom>
          <a:solidFill>
            <a:srgbClr val="3F35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5"/>
          <p:cNvSpPr txBox="1"/>
          <p:nvPr/>
        </p:nvSpPr>
        <p:spPr>
          <a:xfrm>
            <a:off x="4176288" y="3655925"/>
            <a:ext cx="791400" cy="440100"/>
          </a:xfrm>
          <a:prstGeom prst="rect">
            <a:avLst/>
          </a:prstGeom>
          <a:solidFill>
            <a:srgbClr val="00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877" name="Google Shape;877;p75"/>
          <p:cNvSpPr txBox="1"/>
          <p:nvPr/>
        </p:nvSpPr>
        <p:spPr>
          <a:xfrm>
            <a:off x="52381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#f5f2ee</a:t>
            </a:r>
            <a:endParaRPr sz="1000">
              <a:solidFill>
                <a:schemeClr val="dk1"/>
              </a:solidFill>
            </a:endParaRPr>
          </a:p>
        </p:txBody>
      </p:sp>
      <p:sp>
        <p:nvSpPr>
          <p:cNvPr id="878" name="Google Shape;878;p75"/>
          <p:cNvSpPr txBox="1"/>
          <p:nvPr/>
        </p:nvSpPr>
        <p:spPr>
          <a:xfrm>
            <a:off x="31144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#3f3533</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2" name="Shape 882"/>
        <p:cNvGrpSpPr/>
        <p:nvPr/>
      </p:nvGrpSpPr>
      <p:grpSpPr>
        <a:xfrm>
          <a:off x="0" y="0"/>
          <a:ext cx="0" cy="0"/>
          <a:chOff x="0" y="0"/>
          <a:chExt cx="0" cy="0"/>
        </a:xfrm>
      </p:grpSpPr>
      <p:sp>
        <p:nvSpPr>
          <p:cNvPr id="883" name="Google Shape;883;p76"/>
          <p:cNvSpPr txBox="1"/>
          <p:nvPr>
            <p:ph idx="4294967295" type="title"/>
          </p:nvPr>
        </p:nvSpPr>
        <p:spPr>
          <a:xfrm>
            <a:off x="1048350" y="6496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884" name="Google Shape;884;p76"/>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885" name="Google Shape;885;p76"/>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886" name="Google Shape;886;p7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887" name="Google Shape;887;p7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888" name="Google Shape;888;p7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889" name="Google Shape;889;p7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890" name="Google Shape;890;p76"/>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891" name="Google Shape;891;p76"/>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892" name="Google Shape;892;p76"/>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893" name="Google Shape;893;p76"/>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894" name="Google Shape;894;p7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8" name="Shape 898"/>
        <p:cNvGrpSpPr/>
        <p:nvPr/>
      </p:nvGrpSpPr>
      <p:grpSpPr>
        <a:xfrm>
          <a:off x="0" y="0"/>
          <a:ext cx="0" cy="0"/>
          <a:chOff x="0" y="0"/>
          <a:chExt cx="0" cy="0"/>
        </a:xfrm>
      </p:grpSpPr>
      <p:sp>
        <p:nvSpPr>
          <p:cNvPr id="899" name="Google Shape;899;p77"/>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900" name="Google Shape;900;p77"/>
          <p:cNvGrpSpPr/>
          <p:nvPr/>
        </p:nvGrpSpPr>
        <p:grpSpPr>
          <a:xfrm>
            <a:off x="5082708" y="3095784"/>
            <a:ext cx="442841" cy="514271"/>
            <a:chOff x="4727025" y="1332775"/>
            <a:chExt cx="59900" cy="69625"/>
          </a:xfrm>
        </p:grpSpPr>
        <p:sp>
          <p:nvSpPr>
            <p:cNvPr id="901" name="Google Shape;901;p7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 name="Google Shape;903;p77"/>
          <p:cNvGrpSpPr/>
          <p:nvPr/>
        </p:nvGrpSpPr>
        <p:grpSpPr>
          <a:xfrm>
            <a:off x="5758025" y="2343272"/>
            <a:ext cx="500909" cy="500899"/>
            <a:chOff x="4820425" y="1329900"/>
            <a:chExt cx="70175" cy="70350"/>
          </a:xfrm>
        </p:grpSpPr>
        <p:sp>
          <p:nvSpPr>
            <p:cNvPr id="904" name="Google Shape;904;p7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77"/>
          <p:cNvGrpSpPr/>
          <p:nvPr/>
        </p:nvGrpSpPr>
        <p:grpSpPr>
          <a:xfrm>
            <a:off x="6410648" y="2355062"/>
            <a:ext cx="538135" cy="493119"/>
            <a:chOff x="4903200" y="1331525"/>
            <a:chExt cx="73575" cy="67425"/>
          </a:xfrm>
        </p:grpSpPr>
        <p:sp>
          <p:nvSpPr>
            <p:cNvPr id="909" name="Google Shape;909;p7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910" name="Google Shape;910;p7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77"/>
          <p:cNvGrpSpPr/>
          <p:nvPr/>
        </p:nvGrpSpPr>
        <p:grpSpPr>
          <a:xfrm>
            <a:off x="5670599" y="3097040"/>
            <a:ext cx="544563" cy="511895"/>
            <a:chOff x="4815575" y="1416800"/>
            <a:chExt cx="73750" cy="71400"/>
          </a:xfrm>
        </p:grpSpPr>
        <p:sp>
          <p:nvSpPr>
            <p:cNvPr id="912" name="Google Shape;912;p7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77"/>
          <p:cNvGrpSpPr/>
          <p:nvPr/>
        </p:nvGrpSpPr>
        <p:grpSpPr>
          <a:xfrm>
            <a:off x="6367224" y="3096746"/>
            <a:ext cx="602914" cy="512477"/>
            <a:chOff x="4902475" y="1418875"/>
            <a:chExt cx="74500" cy="63775"/>
          </a:xfrm>
        </p:grpSpPr>
        <p:sp>
          <p:nvSpPr>
            <p:cNvPr id="916" name="Google Shape;916;p7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77"/>
          <p:cNvGrpSpPr/>
          <p:nvPr/>
        </p:nvGrpSpPr>
        <p:grpSpPr>
          <a:xfrm>
            <a:off x="5783096" y="3835985"/>
            <a:ext cx="515391" cy="525699"/>
            <a:chOff x="4818100" y="1507675"/>
            <a:chExt cx="71225" cy="71625"/>
          </a:xfrm>
        </p:grpSpPr>
        <p:sp>
          <p:nvSpPr>
            <p:cNvPr id="919" name="Google Shape;919;p7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77"/>
          <p:cNvGrpSpPr/>
          <p:nvPr/>
        </p:nvGrpSpPr>
        <p:grpSpPr>
          <a:xfrm>
            <a:off x="5121199" y="3857517"/>
            <a:ext cx="522956" cy="489869"/>
            <a:chOff x="4721450" y="1509475"/>
            <a:chExt cx="79350" cy="74325"/>
          </a:xfrm>
        </p:grpSpPr>
        <p:sp>
          <p:nvSpPr>
            <p:cNvPr id="924" name="Google Shape;924;p7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77"/>
          <p:cNvGrpSpPr/>
          <p:nvPr/>
        </p:nvGrpSpPr>
        <p:grpSpPr>
          <a:xfrm>
            <a:off x="6444441" y="3837269"/>
            <a:ext cx="525704" cy="535436"/>
            <a:chOff x="4906800" y="1507500"/>
            <a:chExt cx="70350" cy="71075"/>
          </a:xfrm>
        </p:grpSpPr>
        <p:sp>
          <p:nvSpPr>
            <p:cNvPr id="929" name="Google Shape;929;p7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77"/>
          <p:cNvGrpSpPr/>
          <p:nvPr/>
        </p:nvGrpSpPr>
        <p:grpSpPr>
          <a:xfrm>
            <a:off x="4477263" y="2343250"/>
            <a:ext cx="508054" cy="508095"/>
            <a:chOff x="3736598" y="2170606"/>
            <a:chExt cx="404889" cy="404889"/>
          </a:xfrm>
        </p:grpSpPr>
        <p:sp>
          <p:nvSpPr>
            <p:cNvPr id="935" name="Google Shape;935;p7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 name="Google Shape;939;p77"/>
          <p:cNvGrpSpPr/>
          <p:nvPr/>
        </p:nvGrpSpPr>
        <p:grpSpPr>
          <a:xfrm>
            <a:off x="3765303" y="2343345"/>
            <a:ext cx="575790" cy="507904"/>
            <a:chOff x="3161917" y="2170682"/>
            <a:chExt cx="458870" cy="404737"/>
          </a:xfrm>
        </p:grpSpPr>
        <p:sp>
          <p:nvSpPr>
            <p:cNvPr id="940" name="Google Shape;940;p7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941" name="Google Shape;941;p7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77"/>
          <p:cNvGrpSpPr/>
          <p:nvPr/>
        </p:nvGrpSpPr>
        <p:grpSpPr>
          <a:xfrm>
            <a:off x="3792833" y="3103717"/>
            <a:ext cx="520730" cy="498567"/>
            <a:chOff x="3179914" y="2889488"/>
            <a:chExt cx="422876" cy="404911"/>
          </a:xfrm>
        </p:grpSpPr>
        <p:sp>
          <p:nvSpPr>
            <p:cNvPr id="944" name="Google Shape;944;p7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77"/>
          <p:cNvGrpSpPr/>
          <p:nvPr/>
        </p:nvGrpSpPr>
        <p:grpSpPr>
          <a:xfrm>
            <a:off x="4421513" y="3103677"/>
            <a:ext cx="516145" cy="498648"/>
            <a:chOff x="3729467" y="2889422"/>
            <a:chExt cx="419153" cy="404977"/>
          </a:xfrm>
        </p:grpSpPr>
        <p:sp>
          <p:nvSpPr>
            <p:cNvPr id="951" name="Google Shape;951;p7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7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 name="Google Shape;958;p7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7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 name="Google Shape;962;p77"/>
          <p:cNvGrpSpPr/>
          <p:nvPr/>
        </p:nvGrpSpPr>
        <p:grpSpPr>
          <a:xfrm>
            <a:off x="7141841" y="2550562"/>
            <a:ext cx="166473" cy="141497"/>
            <a:chOff x="4660325" y="1866850"/>
            <a:chExt cx="68350" cy="58100"/>
          </a:xfrm>
        </p:grpSpPr>
        <p:sp>
          <p:nvSpPr>
            <p:cNvPr id="963" name="Google Shape;963;p7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7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77"/>
          <p:cNvGrpSpPr/>
          <p:nvPr/>
        </p:nvGrpSpPr>
        <p:grpSpPr>
          <a:xfrm>
            <a:off x="7451186" y="2576286"/>
            <a:ext cx="162515" cy="90049"/>
            <a:chOff x="4791775" y="1877500"/>
            <a:chExt cx="66725" cy="36975"/>
          </a:xfrm>
        </p:grpSpPr>
        <p:sp>
          <p:nvSpPr>
            <p:cNvPr id="966" name="Google Shape;966;p7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7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77"/>
          <p:cNvGrpSpPr/>
          <p:nvPr/>
        </p:nvGrpSpPr>
        <p:grpSpPr>
          <a:xfrm>
            <a:off x="7772899" y="2576286"/>
            <a:ext cx="144979" cy="90049"/>
            <a:chOff x="4923925" y="1877500"/>
            <a:chExt cx="59525" cy="36975"/>
          </a:xfrm>
        </p:grpSpPr>
        <p:sp>
          <p:nvSpPr>
            <p:cNvPr id="969" name="Google Shape;969;p7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77"/>
          <p:cNvGrpSpPr/>
          <p:nvPr/>
        </p:nvGrpSpPr>
        <p:grpSpPr>
          <a:xfrm>
            <a:off x="8067390" y="2558477"/>
            <a:ext cx="141447" cy="125667"/>
            <a:chOff x="5058450" y="1870100"/>
            <a:chExt cx="58075" cy="51600"/>
          </a:xfrm>
        </p:grpSpPr>
        <p:sp>
          <p:nvSpPr>
            <p:cNvPr id="972" name="Google Shape;972;p7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7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77"/>
          <p:cNvGrpSpPr/>
          <p:nvPr/>
        </p:nvGrpSpPr>
        <p:grpSpPr>
          <a:xfrm>
            <a:off x="7481905" y="2980885"/>
            <a:ext cx="101077" cy="107645"/>
            <a:chOff x="4811425" y="2065025"/>
            <a:chExt cx="41500" cy="44200"/>
          </a:xfrm>
        </p:grpSpPr>
        <p:sp>
          <p:nvSpPr>
            <p:cNvPr id="975" name="Google Shape;975;p7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77"/>
          <p:cNvGrpSpPr/>
          <p:nvPr/>
        </p:nvGrpSpPr>
        <p:grpSpPr>
          <a:xfrm>
            <a:off x="7774342" y="2981098"/>
            <a:ext cx="120867" cy="107218"/>
            <a:chOff x="4929875" y="2065025"/>
            <a:chExt cx="49625" cy="44025"/>
          </a:xfrm>
        </p:grpSpPr>
        <p:sp>
          <p:nvSpPr>
            <p:cNvPr id="978" name="Google Shape;978;p7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7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77"/>
          <p:cNvGrpSpPr/>
          <p:nvPr/>
        </p:nvGrpSpPr>
        <p:grpSpPr>
          <a:xfrm>
            <a:off x="8103011" y="2984112"/>
            <a:ext cx="70206" cy="101191"/>
            <a:chOff x="5083925" y="2066350"/>
            <a:chExt cx="28825" cy="41550"/>
          </a:xfrm>
        </p:grpSpPr>
        <p:sp>
          <p:nvSpPr>
            <p:cNvPr id="981" name="Google Shape;981;p7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7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77"/>
          <p:cNvGrpSpPr/>
          <p:nvPr/>
        </p:nvGrpSpPr>
        <p:grpSpPr>
          <a:xfrm>
            <a:off x="7134565" y="2999759"/>
            <a:ext cx="181026" cy="69896"/>
            <a:chOff x="4659775" y="2072775"/>
            <a:chExt cx="74325" cy="28700"/>
          </a:xfrm>
        </p:grpSpPr>
        <p:sp>
          <p:nvSpPr>
            <p:cNvPr id="984" name="Google Shape;984;p7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7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7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77"/>
          <p:cNvGrpSpPr/>
          <p:nvPr/>
        </p:nvGrpSpPr>
        <p:grpSpPr>
          <a:xfrm>
            <a:off x="8054421" y="2790324"/>
            <a:ext cx="167387" cy="89197"/>
            <a:chOff x="4662475" y="1976500"/>
            <a:chExt cx="68725" cy="36625"/>
          </a:xfrm>
        </p:grpSpPr>
        <p:sp>
          <p:nvSpPr>
            <p:cNvPr id="988" name="Google Shape;988;p7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7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7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 name="Google Shape;991;p77"/>
          <p:cNvGrpSpPr/>
          <p:nvPr/>
        </p:nvGrpSpPr>
        <p:grpSpPr>
          <a:xfrm>
            <a:off x="7751326" y="2793764"/>
            <a:ext cx="166899" cy="82317"/>
            <a:chOff x="4920150" y="1977875"/>
            <a:chExt cx="68525" cy="33800"/>
          </a:xfrm>
        </p:grpSpPr>
        <p:sp>
          <p:nvSpPr>
            <p:cNvPr id="992" name="Google Shape;992;p7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7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77"/>
          <p:cNvGrpSpPr/>
          <p:nvPr/>
        </p:nvGrpSpPr>
        <p:grpSpPr>
          <a:xfrm>
            <a:off x="7162483" y="3197682"/>
            <a:ext cx="125190" cy="127859"/>
            <a:chOff x="4676550" y="2160575"/>
            <a:chExt cx="51400" cy="52500"/>
          </a:xfrm>
        </p:grpSpPr>
        <p:sp>
          <p:nvSpPr>
            <p:cNvPr id="996" name="Google Shape;996;p7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 name="Google Shape;999;p77"/>
          <p:cNvGrpSpPr/>
          <p:nvPr/>
        </p:nvGrpSpPr>
        <p:grpSpPr>
          <a:xfrm>
            <a:off x="7459741" y="3204714"/>
            <a:ext cx="145405" cy="113794"/>
            <a:chOff x="4768325" y="2163475"/>
            <a:chExt cx="59700" cy="46725"/>
          </a:xfrm>
        </p:grpSpPr>
        <p:sp>
          <p:nvSpPr>
            <p:cNvPr id="1000" name="Google Shape;1000;p7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7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 name="Google Shape;1002;p7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7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7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 name="Google Shape;1008;p77"/>
          <p:cNvGrpSpPr/>
          <p:nvPr/>
        </p:nvGrpSpPr>
        <p:grpSpPr>
          <a:xfrm>
            <a:off x="7476059" y="3459808"/>
            <a:ext cx="112768" cy="106853"/>
            <a:chOff x="4768575" y="2253950"/>
            <a:chExt cx="46300" cy="43875"/>
          </a:xfrm>
        </p:grpSpPr>
        <p:sp>
          <p:nvSpPr>
            <p:cNvPr id="1009" name="Google Shape;1009;p7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7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77"/>
          <p:cNvGrpSpPr/>
          <p:nvPr/>
        </p:nvGrpSpPr>
        <p:grpSpPr>
          <a:xfrm>
            <a:off x="7775682" y="3948834"/>
            <a:ext cx="118187" cy="146246"/>
            <a:chOff x="4960900" y="2433225"/>
            <a:chExt cx="48525" cy="60050"/>
          </a:xfrm>
        </p:grpSpPr>
        <p:sp>
          <p:nvSpPr>
            <p:cNvPr id="1012" name="Google Shape;1012;p7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7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 name="Google Shape;1014;p77"/>
          <p:cNvGrpSpPr/>
          <p:nvPr/>
        </p:nvGrpSpPr>
        <p:grpSpPr>
          <a:xfrm>
            <a:off x="7464247" y="4212895"/>
            <a:ext cx="136394" cy="143810"/>
            <a:chOff x="4854075" y="2527625"/>
            <a:chExt cx="56000" cy="59050"/>
          </a:xfrm>
        </p:grpSpPr>
        <p:sp>
          <p:nvSpPr>
            <p:cNvPr id="1015" name="Google Shape;1015;p7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7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 name="Google Shape;1017;p7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7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7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 name="Google Shape;1020;p77"/>
          <p:cNvGrpSpPr/>
          <p:nvPr/>
        </p:nvGrpSpPr>
        <p:grpSpPr>
          <a:xfrm>
            <a:off x="8088458" y="3676639"/>
            <a:ext cx="99312" cy="160797"/>
            <a:chOff x="5059700" y="2334775"/>
            <a:chExt cx="40775" cy="66025"/>
          </a:xfrm>
        </p:grpSpPr>
        <p:sp>
          <p:nvSpPr>
            <p:cNvPr id="1021" name="Google Shape;1021;p7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7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7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7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7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7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7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7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 name="Google Shape;1030;p77"/>
          <p:cNvGrpSpPr/>
          <p:nvPr/>
        </p:nvGrpSpPr>
        <p:grpSpPr>
          <a:xfrm>
            <a:off x="8045622" y="3941771"/>
            <a:ext cx="184984" cy="160371"/>
            <a:chOff x="5037700" y="2430325"/>
            <a:chExt cx="75950" cy="65850"/>
          </a:xfrm>
        </p:grpSpPr>
        <p:sp>
          <p:nvSpPr>
            <p:cNvPr id="1031" name="Google Shape;1031;p7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7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77"/>
          <p:cNvGrpSpPr/>
          <p:nvPr/>
        </p:nvGrpSpPr>
        <p:grpSpPr>
          <a:xfrm>
            <a:off x="7465128" y="3708223"/>
            <a:ext cx="173014" cy="97629"/>
            <a:chOff x="4756975" y="2341800"/>
            <a:chExt cx="91975" cy="51925"/>
          </a:xfrm>
        </p:grpSpPr>
        <p:sp>
          <p:nvSpPr>
            <p:cNvPr id="1034" name="Google Shape;1034;p7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7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7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7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7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7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7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7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7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7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7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7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7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7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7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7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7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7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77"/>
          <p:cNvGrpSpPr/>
          <p:nvPr/>
        </p:nvGrpSpPr>
        <p:grpSpPr>
          <a:xfrm>
            <a:off x="7732065" y="4196920"/>
            <a:ext cx="212497" cy="175761"/>
            <a:chOff x="4943575" y="2516350"/>
            <a:chExt cx="98675" cy="81700"/>
          </a:xfrm>
        </p:grpSpPr>
        <p:sp>
          <p:nvSpPr>
            <p:cNvPr id="1055" name="Google Shape;1055;p7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7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7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7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7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7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7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7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7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7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7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7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7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7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7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7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7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7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7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7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7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7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7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7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7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7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7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7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7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7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7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7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7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7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7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7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7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7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7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7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7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7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7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7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7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7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7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7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7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7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7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7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7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7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7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7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7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7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7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7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7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7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7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7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7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7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7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7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77"/>
          <p:cNvGrpSpPr/>
          <p:nvPr/>
        </p:nvGrpSpPr>
        <p:grpSpPr>
          <a:xfrm>
            <a:off x="1990126" y="3423163"/>
            <a:ext cx="965351" cy="134611"/>
            <a:chOff x="4411970" y="2962952"/>
            <a:chExt cx="706544" cy="104212"/>
          </a:xfrm>
        </p:grpSpPr>
        <p:sp>
          <p:nvSpPr>
            <p:cNvPr id="1134" name="Google Shape;1134;p7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7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 name="Google Shape;1138;p77"/>
          <p:cNvGrpSpPr/>
          <p:nvPr/>
        </p:nvGrpSpPr>
        <p:grpSpPr>
          <a:xfrm>
            <a:off x="1990126" y="3012077"/>
            <a:ext cx="960158" cy="289172"/>
            <a:chOff x="4411970" y="2726085"/>
            <a:chExt cx="643107" cy="193659"/>
          </a:xfrm>
        </p:grpSpPr>
        <p:sp>
          <p:nvSpPr>
            <p:cNvPr id="1139" name="Google Shape;1139;p7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7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7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77"/>
          <p:cNvGrpSpPr/>
          <p:nvPr/>
        </p:nvGrpSpPr>
        <p:grpSpPr>
          <a:xfrm>
            <a:off x="993018" y="3278187"/>
            <a:ext cx="833173" cy="259209"/>
            <a:chOff x="4411970" y="4340222"/>
            <a:chExt cx="779467" cy="242683"/>
          </a:xfrm>
        </p:grpSpPr>
        <p:sp>
          <p:nvSpPr>
            <p:cNvPr id="1143" name="Google Shape;1143;p7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7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77"/>
          <p:cNvGrpSpPr/>
          <p:nvPr/>
        </p:nvGrpSpPr>
        <p:grpSpPr>
          <a:xfrm>
            <a:off x="1990126" y="2673933"/>
            <a:ext cx="965160" cy="216230"/>
            <a:chOff x="4411970" y="2468674"/>
            <a:chExt cx="747317" cy="167425"/>
          </a:xfrm>
        </p:grpSpPr>
        <p:sp>
          <p:nvSpPr>
            <p:cNvPr id="1147" name="Google Shape;1147;p7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77"/>
          <p:cNvGrpSpPr/>
          <p:nvPr/>
        </p:nvGrpSpPr>
        <p:grpSpPr>
          <a:xfrm>
            <a:off x="988873" y="2578650"/>
            <a:ext cx="810451" cy="319148"/>
            <a:chOff x="4411970" y="3686602"/>
            <a:chExt cx="797845" cy="314215"/>
          </a:xfrm>
        </p:grpSpPr>
        <p:sp>
          <p:nvSpPr>
            <p:cNvPr id="1150" name="Google Shape;1150;p7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7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7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7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7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 name="Google Shape;1155;p77"/>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77"/>
          <p:cNvGrpSpPr/>
          <p:nvPr/>
        </p:nvGrpSpPr>
        <p:grpSpPr>
          <a:xfrm>
            <a:off x="988970" y="2333174"/>
            <a:ext cx="1970333" cy="208784"/>
            <a:chOff x="6336019" y="3733725"/>
            <a:chExt cx="2566206" cy="351310"/>
          </a:xfrm>
        </p:grpSpPr>
        <p:sp>
          <p:nvSpPr>
            <p:cNvPr id="1157" name="Google Shape;1157;p7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77"/>
          <p:cNvGrpSpPr/>
          <p:nvPr/>
        </p:nvGrpSpPr>
        <p:grpSpPr>
          <a:xfrm>
            <a:off x="1990126" y="3940729"/>
            <a:ext cx="946551" cy="153200"/>
            <a:chOff x="4404545" y="3301592"/>
            <a:chExt cx="782403" cy="129272"/>
          </a:xfrm>
        </p:grpSpPr>
        <p:sp>
          <p:nvSpPr>
            <p:cNvPr id="1162" name="Google Shape;1162;p7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77"/>
          <p:cNvGrpSpPr/>
          <p:nvPr/>
        </p:nvGrpSpPr>
        <p:grpSpPr>
          <a:xfrm>
            <a:off x="1990126" y="3679688"/>
            <a:ext cx="962257" cy="139127"/>
            <a:chOff x="4411970" y="3131459"/>
            <a:chExt cx="710520" cy="117397"/>
          </a:xfrm>
        </p:grpSpPr>
        <p:sp>
          <p:nvSpPr>
            <p:cNvPr id="1165" name="Google Shape;1165;p7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7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167" name="Google Shape;1167;p77"/>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 name="Google Shape;1168;p77"/>
          <p:cNvGrpSpPr/>
          <p:nvPr/>
        </p:nvGrpSpPr>
        <p:grpSpPr>
          <a:xfrm>
            <a:off x="990271" y="3614482"/>
            <a:ext cx="823838" cy="458988"/>
            <a:chOff x="4411970" y="1801825"/>
            <a:chExt cx="734586" cy="409262"/>
          </a:xfrm>
        </p:grpSpPr>
        <p:sp>
          <p:nvSpPr>
            <p:cNvPr id="1169" name="Google Shape;1169;p7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7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77"/>
          <p:cNvGrpSpPr/>
          <p:nvPr/>
        </p:nvGrpSpPr>
        <p:grpSpPr>
          <a:xfrm>
            <a:off x="990271" y="4162908"/>
            <a:ext cx="856348" cy="212039"/>
            <a:chOff x="4411970" y="2233974"/>
            <a:chExt cx="763574" cy="189068"/>
          </a:xfrm>
        </p:grpSpPr>
        <p:sp>
          <p:nvSpPr>
            <p:cNvPr id="1172" name="Google Shape;1172;p7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 name="Google Shape;1174;p77"/>
          <p:cNvGrpSpPr/>
          <p:nvPr/>
        </p:nvGrpSpPr>
        <p:grpSpPr>
          <a:xfrm>
            <a:off x="3100467" y="2338244"/>
            <a:ext cx="511602" cy="511602"/>
            <a:chOff x="5681300" y="2527788"/>
            <a:chExt cx="805800" cy="805800"/>
          </a:xfrm>
        </p:grpSpPr>
        <p:sp>
          <p:nvSpPr>
            <p:cNvPr id="1175" name="Google Shape;1175;p7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 name="Google Shape;1177;p77"/>
          <p:cNvGrpSpPr/>
          <p:nvPr/>
        </p:nvGrpSpPr>
        <p:grpSpPr>
          <a:xfrm>
            <a:off x="3097662" y="3104827"/>
            <a:ext cx="513021" cy="512935"/>
            <a:chOff x="4049800" y="640400"/>
            <a:chExt cx="858900" cy="858900"/>
          </a:xfrm>
        </p:grpSpPr>
        <p:sp>
          <p:nvSpPr>
            <p:cNvPr id="1178" name="Google Shape;1178;p7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77"/>
          <p:cNvGrpSpPr/>
          <p:nvPr/>
        </p:nvGrpSpPr>
        <p:grpSpPr>
          <a:xfrm>
            <a:off x="3014861" y="3756719"/>
            <a:ext cx="686489" cy="686585"/>
            <a:chOff x="5080188" y="927900"/>
            <a:chExt cx="961200" cy="961200"/>
          </a:xfrm>
        </p:grpSpPr>
        <p:sp>
          <p:nvSpPr>
            <p:cNvPr id="1181" name="Google Shape;1181;p7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7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7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7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7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 name="Google Shape;1189;p77"/>
          <p:cNvGrpSpPr/>
          <p:nvPr/>
        </p:nvGrpSpPr>
        <p:grpSpPr>
          <a:xfrm>
            <a:off x="3798012" y="3849448"/>
            <a:ext cx="510373" cy="510937"/>
            <a:chOff x="7508249" y="1522825"/>
            <a:chExt cx="1326332" cy="1322987"/>
          </a:xfrm>
        </p:grpSpPr>
        <p:sp>
          <p:nvSpPr>
            <p:cNvPr id="1190" name="Google Shape;1190;p7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7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7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77"/>
          <p:cNvGrpSpPr/>
          <p:nvPr/>
        </p:nvGrpSpPr>
        <p:grpSpPr>
          <a:xfrm>
            <a:off x="4489605" y="3850853"/>
            <a:ext cx="492652" cy="503348"/>
            <a:chOff x="6039282" y="1042577"/>
            <a:chExt cx="734315" cy="731929"/>
          </a:xfrm>
        </p:grpSpPr>
        <p:sp>
          <p:nvSpPr>
            <p:cNvPr id="1201" name="Google Shape;1201;p7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7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7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77"/>
          <p:cNvGrpSpPr/>
          <p:nvPr/>
        </p:nvGrpSpPr>
        <p:grpSpPr>
          <a:xfrm>
            <a:off x="5130019" y="2346894"/>
            <a:ext cx="483304" cy="504902"/>
            <a:chOff x="1825800" y="1651625"/>
            <a:chExt cx="568125" cy="591775"/>
          </a:xfrm>
        </p:grpSpPr>
        <p:sp>
          <p:nvSpPr>
            <p:cNvPr id="1223" name="Google Shape;1223;p7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 name="Google Shape;1229;p7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7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77"/>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7"/>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7"/>
          <p:cNvSpPr txBox="1"/>
          <p:nvPr>
            <p:ph idx="4294967295" type="title"/>
          </p:nvPr>
        </p:nvSpPr>
        <p:spPr>
          <a:xfrm>
            <a:off x="1068100" y="929129"/>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7" name="Shape 1237"/>
        <p:cNvGrpSpPr/>
        <p:nvPr/>
      </p:nvGrpSpPr>
      <p:grpSpPr>
        <a:xfrm>
          <a:off x="0" y="0"/>
          <a:ext cx="0" cy="0"/>
          <a:chOff x="0" y="0"/>
          <a:chExt cx="0" cy="0"/>
        </a:xfrm>
      </p:grpSpPr>
      <p:grpSp>
        <p:nvGrpSpPr>
          <p:cNvPr id="1238" name="Google Shape;1238;p78"/>
          <p:cNvGrpSpPr/>
          <p:nvPr/>
        </p:nvGrpSpPr>
        <p:grpSpPr>
          <a:xfrm>
            <a:off x="745571" y="1168666"/>
            <a:ext cx="2492868" cy="1379876"/>
            <a:chOff x="2654821" y="2311071"/>
            <a:chExt cx="2279715" cy="1262120"/>
          </a:xfrm>
        </p:grpSpPr>
        <p:grpSp>
          <p:nvGrpSpPr>
            <p:cNvPr id="1239" name="Google Shape;1239;p78"/>
            <p:cNvGrpSpPr/>
            <p:nvPr/>
          </p:nvGrpSpPr>
          <p:grpSpPr>
            <a:xfrm>
              <a:off x="4034269" y="2840745"/>
              <a:ext cx="40212" cy="36437"/>
              <a:chOff x="4293400" y="2574725"/>
              <a:chExt cx="84425" cy="80100"/>
            </a:xfrm>
          </p:grpSpPr>
          <p:sp>
            <p:nvSpPr>
              <p:cNvPr id="1240" name="Google Shape;1240;p7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241" name="Google Shape;1241;p7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78"/>
            <p:cNvGrpSpPr/>
            <p:nvPr/>
          </p:nvGrpSpPr>
          <p:grpSpPr>
            <a:xfrm>
              <a:off x="3894606" y="2334874"/>
              <a:ext cx="913198" cy="518984"/>
              <a:chOff x="4000175" y="1462675"/>
              <a:chExt cx="1917275" cy="1140875"/>
            </a:xfrm>
          </p:grpSpPr>
          <p:sp>
            <p:nvSpPr>
              <p:cNvPr id="1243" name="Google Shape;1243;p7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244" name="Google Shape;1244;p78"/>
              <p:cNvGrpSpPr/>
              <p:nvPr/>
            </p:nvGrpSpPr>
            <p:grpSpPr>
              <a:xfrm>
                <a:off x="4000175" y="1462675"/>
                <a:ext cx="1917275" cy="1140875"/>
                <a:chOff x="4000175" y="1462675"/>
                <a:chExt cx="1917275" cy="1140875"/>
              </a:xfrm>
            </p:grpSpPr>
            <p:sp>
              <p:nvSpPr>
                <p:cNvPr id="1245" name="Google Shape;1245;p7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246" name="Google Shape;1246;p7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50" name="Google Shape;1250;p7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1" name="Google Shape;1251;p78"/>
            <p:cNvGrpSpPr/>
            <p:nvPr/>
          </p:nvGrpSpPr>
          <p:grpSpPr>
            <a:xfrm>
              <a:off x="3875768" y="2846704"/>
              <a:ext cx="44796" cy="47366"/>
              <a:chOff x="3960625" y="2587825"/>
              <a:chExt cx="94050" cy="104125"/>
            </a:xfrm>
          </p:grpSpPr>
          <p:sp>
            <p:nvSpPr>
              <p:cNvPr id="1252" name="Google Shape;1252;p7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253" name="Google Shape;1253;p7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78"/>
            <p:cNvGrpSpPr/>
            <p:nvPr/>
          </p:nvGrpSpPr>
          <p:grpSpPr>
            <a:xfrm>
              <a:off x="3782759" y="2807162"/>
              <a:ext cx="82686" cy="85487"/>
              <a:chOff x="3765350" y="2500900"/>
              <a:chExt cx="173600" cy="187925"/>
            </a:xfrm>
          </p:grpSpPr>
          <p:sp>
            <p:nvSpPr>
              <p:cNvPr id="1255" name="Google Shape;1255;p7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256" name="Google Shape;1256;p7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78"/>
            <p:cNvGrpSpPr/>
            <p:nvPr/>
          </p:nvGrpSpPr>
          <p:grpSpPr>
            <a:xfrm>
              <a:off x="3775674" y="2798496"/>
              <a:ext cx="40545" cy="23564"/>
              <a:chOff x="3750475" y="2481850"/>
              <a:chExt cx="85125" cy="51800"/>
            </a:xfrm>
          </p:grpSpPr>
          <p:sp>
            <p:nvSpPr>
              <p:cNvPr id="1262" name="Google Shape;1262;p7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264" name="Google Shape;1264;p78"/>
            <p:cNvGrpSpPr/>
            <p:nvPr/>
          </p:nvGrpSpPr>
          <p:grpSpPr>
            <a:xfrm>
              <a:off x="3716946" y="2776024"/>
              <a:ext cx="81971" cy="76912"/>
              <a:chOff x="3627175" y="2432450"/>
              <a:chExt cx="172100" cy="169075"/>
            </a:xfrm>
          </p:grpSpPr>
          <p:sp>
            <p:nvSpPr>
              <p:cNvPr id="1265" name="Google Shape;1265;p7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267" name="Google Shape;1267;p7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268" name="Google Shape;1268;p78"/>
            <p:cNvGrpSpPr/>
            <p:nvPr/>
          </p:nvGrpSpPr>
          <p:grpSpPr>
            <a:xfrm>
              <a:off x="3685682" y="2845624"/>
              <a:ext cx="29311" cy="45055"/>
              <a:chOff x="3561536" y="2585450"/>
              <a:chExt cx="61539" cy="99045"/>
            </a:xfrm>
          </p:grpSpPr>
          <p:sp>
            <p:nvSpPr>
              <p:cNvPr id="1269" name="Google Shape;1269;p7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271" name="Google Shape;1271;p78"/>
            <p:cNvGrpSpPr/>
            <p:nvPr/>
          </p:nvGrpSpPr>
          <p:grpSpPr>
            <a:xfrm>
              <a:off x="3849905" y="2572252"/>
              <a:ext cx="74339" cy="119559"/>
              <a:chOff x="3906325" y="1984500"/>
              <a:chExt cx="156075" cy="262825"/>
            </a:xfrm>
          </p:grpSpPr>
          <p:sp>
            <p:nvSpPr>
              <p:cNvPr id="1272" name="Google Shape;1272;p7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273" name="Google Shape;1273;p7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78"/>
            <p:cNvGrpSpPr/>
            <p:nvPr/>
          </p:nvGrpSpPr>
          <p:grpSpPr>
            <a:xfrm>
              <a:off x="2654821" y="2414345"/>
              <a:ext cx="667570" cy="558731"/>
              <a:chOff x="1397225" y="1637375"/>
              <a:chExt cx="1401575" cy="1228250"/>
            </a:xfrm>
          </p:grpSpPr>
          <p:sp>
            <p:nvSpPr>
              <p:cNvPr id="1275" name="Google Shape;1275;p7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276" name="Google Shape;1276;p78"/>
              <p:cNvGrpSpPr/>
              <p:nvPr/>
            </p:nvGrpSpPr>
            <p:grpSpPr>
              <a:xfrm>
                <a:off x="1397225" y="1637375"/>
                <a:ext cx="1398775" cy="1228250"/>
                <a:chOff x="1397225" y="1637375"/>
                <a:chExt cx="1398775" cy="1228250"/>
              </a:xfrm>
            </p:grpSpPr>
            <p:sp>
              <p:nvSpPr>
                <p:cNvPr id="1277" name="Google Shape;1277;p7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9" name="Google Shape;1279;p78"/>
            <p:cNvGrpSpPr/>
            <p:nvPr/>
          </p:nvGrpSpPr>
          <p:grpSpPr>
            <a:xfrm>
              <a:off x="3230417" y="3103734"/>
              <a:ext cx="282982" cy="280332"/>
              <a:chOff x="2605700" y="3152850"/>
              <a:chExt cx="594125" cy="616250"/>
            </a:xfrm>
          </p:grpSpPr>
          <p:sp>
            <p:nvSpPr>
              <p:cNvPr id="1280" name="Google Shape;1280;p7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281" name="Google Shape;1281;p7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282" name="Google Shape;1282;p78"/>
            <p:cNvGrpSpPr/>
            <p:nvPr/>
          </p:nvGrpSpPr>
          <p:grpSpPr>
            <a:xfrm>
              <a:off x="3265985" y="3226989"/>
              <a:ext cx="87151" cy="346202"/>
              <a:chOff x="2680375" y="3423800"/>
              <a:chExt cx="182975" cy="761050"/>
            </a:xfrm>
          </p:grpSpPr>
          <p:sp>
            <p:nvSpPr>
              <p:cNvPr id="1283" name="Google Shape;1283;p7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284" name="Google Shape;1284;p7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78"/>
            <p:cNvGrpSpPr/>
            <p:nvPr/>
          </p:nvGrpSpPr>
          <p:grpSpPr>
            <a:xfrm>
              <a:off x="3855466" y="3289811"/>
              <a:ext cx="112514" cy="94210"/>
              <a:chOff x="3918000" y="3561900"/>
              <a:chExt cx="236225" cy="207100"/>
            </a:xfrm>
          </p:grpSpPr>
          <p:sp>
            <p:nvSpPr>
              <p:cNvPr id="1286" name="Google Shape;1286;p7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287" name="Google Shape;1287;p7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 name="Google Shape;1288;p7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291" name="Google Shape;1291;p78"/>
            <p:cNvGrpSpPr/>
            <p:nvPr/>
          </p:nvGrpSpPr>
          <p:grpSpPr>
            <a:xfrm>
              <a:off x="2905224" y="2311071"/>
              <a:ext cx="596721" cy="528992"/>
              <a:chOff x="1922950" y="1410350"/>
              <a:chExt cx="1252825" cy="1162875"/>
            </a:xfrm>
          </p:grpSpPr>
          <p:sp>
            <p:nvSpPr>
              <p:cNvPr id="1292" name="Google Shape;1292;p7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7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7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7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308" name="Google Shape;1308;p7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7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7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7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7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28" name="Google Shape;1328;p7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29" name="Google Shape;1329;p7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 name="Google Shape;1330;p78"/>
            <p:cNvGrpSpPr/>
            <p:nvPr/>
          </p:nvGrpSpPr>
          <p:grpSpPr>
            <a:xfrm>
              <a:off x="3280929" y="3294542"/>
              <a:ext cx="109894" cy="272224"/>
              <a:chOff x="2711750" y="3572300"/>
              <a:chExt cx="230725" cy="598425"/>
            </a:xfrm>
          </p:grpSpPr>
          <p:sp>
            <p:nvSpPr>
              <p:cNvPr id="1331" name="Google Shape;1331;p7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 name="Google Shape;1333;p7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 name="Google Shape;1334;p78"/>
            <p:cNvGrpSpPr/>
            <p:nvPr/>
          </p:nvGrpSpPr>
          <p:grpSpPr>
            <a:xfrm>
              <a:off x="3790439" y="2408636"/>
              <a:ext cx="73017" cy="75684"/>
              <a:chOff x="3781475" y="1624825"/>
              <a:chExt cx="153300" cy="166375"/>
            </a:xfrm>
          </p:grpSpPr>
          <p:sp>
            <p:nvSpPr>
              <p:cNvPr id="1335" name="Google Shape;1335;p7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9" name="Google Shape;1339;p7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 name="Google Shape;1346;p78"/>
            <p:cNvGrpSpPr/>
            <p:nvPr/>
          </p:nvGrpSpPr>
          <p:grpSpPr>
            <a:xfrm>
              <a:off x="4403342" y="3107749"/>
              <a:ext cx="316680" cy="101374"/>
              <a:chOff x="5068275" y="3161675"/>
              <a:chExt cx="664875" cy="222850"/>
            </a:xfrm>
          </p:grpSpPr>
          <p:sp>
            <p:nvSpPr>
              <p:cNvPr id="1347" name="Google Shape;1347;p7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1" name="Google Shape;1351;p7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0" name="Google Shape;1380;p78"/>
            <p:cNvGrpSpPr/>
            <p:nvPr/>
          </p:nvGrpSpPr>
          <p:grpSpPr>
            <a:xfrm>
              <a:off x="3697513" y="2707266"/>
              <a:ext cx="59549" cy="79733"/>
              <a:chOff x="3586375" y="2281300"/>
              <a:chExt cx="125025" cy="175275"/>
            </a:xfrm>
          </p:grpSpPr>
          <p:sp>
            <p:nvSpPr>
              <p:cNvPr id="1381" name="Google Shape;1381;p7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 name="Google Shape;1383;p7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 name="Google Shape;1384;p78"/>
            <p:cNvGrpSpPr/>
            <p:nvPr/>
          </p:nvGrpSpPr>
          <p:grpSpPr>
            <a:xfrm>
              <a:off x="4513224" y="3221724"/>
              <a:ext cx="274563" cy="280321"/>
              <a:chOff x="5298975" y="3412225"/>
              <a:chExt cx="576450" cy="616225"/>
            </a:xfrm>
          </p:grpSpPr>
          <p:sp>
            <p:nvSpPr>
              <p:cNvPr id="1385" name="Google Shape;1385;p7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86" name="Google Shape;1386;p7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78"/>
            <p:cNvGrpSpPr/>
            <p:nvPr/>
          </p:nvGrpSpPr>
          <p:grpSpPr>
            <a:xfrm>
              <a:off x="4824403" y="3421846"/>
              <a:ext cx="110132" cy="130647"/>
              <a:chOff x="5952300" y="3852150"/>
              <a:chExt cx="231225" cy="287200"/>
            </a:xfrm>
          </p:grpSpPr>
          <p:sp>
            <p:nvSpPr>
              <p:cNvPr id="1388" name="Google Shape;1388;p7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 name="Google Shape;1390;p7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 name="Google Shape;1398;p78"/>
            <p:cNvGrpSpPr/>
            <p:nvPr/>
          </p:nvGrpSpPr>
          <p:grpSpPr>
            <a:xfrm>
              <a:off x="4295710" y="3079670"/>
              <a:ext cx="14968" cy="27135"/>
              <a:chOff x="4842300" y="3099950"/>
              <a:chExt cx="31425" cy="59650"/>
            </a:xfrm>
          </p:grpSpPr>
          <p:sp>
            <p:nvSpPr>
              <p:cNvPr id="1399" name="Google Shape;1399;p7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 name="Google Shape;1403;p7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1" name="Google Shape;1411;p78"/>
            <p:cNvGrpSpPr/>
            <p:nvPr/>
          </p:nvGrpSpPr>
          <p:grpSpPr>
            <a:xfrm>
              <a:off x="3831056" y="2816010"/>
              <a:ext cx="37378" cy="27612"/>
              <a:chOff x="3866750" y="2520350"/>
              <a:chExt cx="78475" cy="60700"/>
            </a:xfrm>
          </p:grpSpPr>
          <p:sp>
            <p:nvSpPr>
              <p:cNvPr id="1412" name="Google Shape;1412;p7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 name="Google Shape;1416;p7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7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33" name="Google Shape;1433;p7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7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45" name="Google Shape;1445;p7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7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8" name="Google Shape;1458;p78"/>
            <p:cNvGrpSpPr/>
            <p:nvPr/>
          </p:nvGrpSpPr>
          <p:grpSpPr>
            <a:xfrm>
              <a:off x="3632736" y="3051591"/>
              <a:ext cx="63288" cy="45217"/>
              <a:chOff x="3450375" y="3038225"/>
              <a:chExt cx="132875" cy="99400"/>
            </a:xfrm>
          </p:grpSpPr>
          <p:sp>
            <p:nvSpPr>
              <p:cNvPr id="1459" name="Google Shape;1459;p7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1" name="Google Shape;1461;p7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70" name="Google Shape;1470;p7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80" name="Google Shape;1480;p7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86" name="Google Shape;1486;p7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78"/>
          <p:cNvGrpSpPr/>
          <p:nvPr/>
        </p:nvGrpSpPr>
        <p:grpSpPr>
          <a:xfrm>
            <a:off x="3554131" y="1233340"/>
            <a:ext cx="2078182" cy="1366558"/>
            <a:chOff x="235800" y="830650"/>
            <a:chExt cx="6978450" cy="4588844"/>
          </a:xfrm>
        </p:grpSpPr>
        <p:sp>
          <p:nvSpPr>
            <p:cNvPr id="1497" name="Google Shape;1497;p78"/>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8"/>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8"/>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8"/>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8"/>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8"/>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 name="Google Shape;1503;p78"/>
          <p:cNvGrpSpPr/>
          <p:nvPr/>
        </p:nvGrpSpPr>
        <p:grpSpPr>
          <a:xfrm>
            <a:off x="742628" y="3064442"/>
            <a:ext cx="2622876" cy="1333540"/>
            <a:chOff x="238125" y="1038125"/>
            <a:chExt cx="7146800" cy="3633625"/>
          </a:xfrm>
        </p:grpSpPr>
        <p:sp>
          <p:nvSpPr>
            <p:cNvPr id="1504" name="Google Shape;1504;p7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6" name="Google Shape;3076;p78"/>
          <p:cNvGrpSpPr/>
          <p:nvPr/>
        </p:nvGrpSpPr>
        <p:grpSpPr>
          <a:xfrm>
            <a:off x="5857556" y="1206552"/>
            <a:ext cx="2590840" cy="1380235"/>
            <a:chOff x="233350" y="949250"/>
            <a:chExt cx="7137300" cy="3802300"/>
          </a:xfrm>
        </p:grpSpPr>
        <p:sp>
          <p:nvSpPr>
            <p:cNvPr id="3077" name="Google Shape;3077;p7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8" name="Google Shape;3128;p78"/>
          <p:cNvGrpSpPr/>
          <p:nvPr/>
        </p:nvGrpSpPr>
        <p:grpSpPr>
          <a:xfrm>
            <a:off x="7671985" y="3251325"/>
            <a:ext cx="104231" cy="320340"/>
            <a:chOff x="7564426" y="3224343"/>
            <a:chExt cx="119985" cy="368801"/>
          </a:xfrm>
        </p:grpSpPr>
        <p:sp>
          <p:nvSpPr>
            <p:cNvPr id="3129" name="Google Shape;3129;p7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1" name="Google Shape;3131;p78"/>
          <p:cNvGrpSpPr/>
          <p:nvPr/>
        </p:nvGrpSpPr>
        <p:grpSpPr>
          <a:xfrm>
            <a:off x="7371473" y="3245427"/>
            <a:ext cx="189489" cy="332132"/>
            <a:chOff x="8370831" y="3202002"/>
            <a:chExt cx="218129" cy="382376"/>
          </a:xfrm>
        </p:grpSpPr>
        <p:sp>
          <p:nvSpPr>
            <p:cNvPr id="3132" name="Google Shape;3132;p7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4" name="Google Shape;3134;p78"/>
          <p:cNvGrpSpPr/>
          <p:nvPr/>
        </p:nvGrpSpPr>
        <p:grpSpPr>
          <a:xfrm>
            <a:off x="8094863" y="3656559"/>
            <a:ext cx="309429" cy="267000"/>
            <a:chOff x="6742064" y="3750480"/>
            <a:chExt cx="399315" cy="344560"/>
          </a:xfrm>
        </p:grpSpPr>
        <p:sp>
          <p:nvSpPr>
            <p:cNvPr id="3135" name="Google Shape;3135;p7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78"/>
          <p:cNvGrpSpPr/>
          <p:nvPr/>
        </p:nvGrpSpPr>
        <p:grpSpPr>
          <a:xfrm>
            <a:off x="7633882" y="4007606"/>
            <a:ext cx="180437" cy="281608"/>
            <a:chOff x="7248525" y="3739696"/>
            <a:chExt cx="230531" cy="359790"/>
          </a:xfrm>
        </p:grpSpPr>
        <p:sp>
          <p:nvSpPr>
            <p:cNvPr id="3138" name="Google Shape;3138;p7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0" name="Google Shape;3140;p78"/>
          <p:cNvGrpSpPr/>
          <p:nvPr/>
        </p:nvGrpSpPr>
        <p:grpSpPr>
          <a:xfrm>
            <a:off x="7879801" y="3650830"/>
            <a:ext cx="162896" cy="278710"/>
            <a:chOff x="7601242" y="3729267"/>
            <a:chExt cx="222566" cy="380803"/>
          </a:xfrm>
        </p:grpSpPr>
        <p:sp>
          <p:nvSpPr>
            <p:cNvPr id="3141" name="Google Shape;3141;p7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3" name="Google Shape;3143;p78"/>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4" name="Google Shape;3144;p78"/>
          <p:cNvGrpSpPr/>
          <p:nvPr/>
        </p:nvGrpSpPr>
        <p:grpSpPr>
          <a:xfrm>
            <a:off x="7369446" y="3651971"/>
            <a:ext cx="193543" cy="275990"/>
            <a:chOff x="8304647" y="3738687"/>
            <a:chExt cx="225076" cy="320956"/>
          </a:xfrm>
        </p:grpSpPr>
        <p:sp>
          <p:nvSpPr>
            <p:cNvPr id="3145" name="Google Shape;3145;p7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8" name="Google Shape;3148;p78"/>
          <p:cNvGrpSpPr/>
          <p:nvPr/>
        </p:nvGrpSpPr>
        <p:grpSpPr>
          <a:xfrm>
            <a:off x="7641939" y="3651971"/>
            <a:ext cx="178492" cy="275990"/>
            <a:chOff x="8615101" y="3738687"/>
            <a:chExt cx="207573" cy="320956"/>
          </a:xfrm>
        </p:grpSpPr>
        <p:sp>
          <p:nvSpPr>
            <p:cNvPr id="3149" name="Google Shape;3149;p7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2" name="Google Shape;3152;p78"/>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3" name="Google Shape;3153;p78"/>
          <p:cNvGrpSpPr/>
          <p:nvPr/>
        </p:nvGrpSpPr>
        <p:grpSpPr>
          <a:xfrm>
            <a:off x="6036644" y="3773459"/>
            <a:ext cx="557670" cy="511283"/>
            <a:chOff x="6015419" y="3716859"/>
            <a:chExt cx="557671" cy="511283"/>
          </a:xfrm>
        </p:grpSpPr>
        <p:sp>
          <p:nvSpPr>
            <p:cNvPr id="3154" name="Google Shape;3154;p7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5" name="Google Shape;3155;p78"/>
            <p:cNvGrpSpPr/>
            <p:nvPr/>
          </p:nvGrpSpPr>
          <p:grpSpPr>
            <a:xfrm>
              <a:off x="6036094" y="3716980"/>
              <a:ext cx="529860" cy="510468"/>
              <a:chOff x="6036094" y="3716980"/>
              <a:chExt cx="529860" cy="510468"/>
            </a:xfrm>
          </p:grpSpPr>
          <p:sp>
            <p:nvSpPr>
              <p:cNvPr id="3156" name="Google Shape;3156;p7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66" name="Google Shape;3166;p78"/>
          <p:cNvGrpSpPr/>
          <p:nvPr/>
        </p:nvGrpSpPr>
        <p:grpSpPr>
          <a:xfrm>
            <a:off x="6665529" y="3130228"/>
            <a:ext cx="576302" cy="511871"/>
            <a:chOff x="6644304" y="3073628"/>
            <a:chExt cx="576302" cy="511871"/>
          </a:xfrm>
        </p:grpSpPr>
        <p:sp>
          <p:nvSpPr>
            <p:cNvPr id="3167" name="Google Shape;3167;p7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8" name="Google Shape;3168;p78"/>
            <p:cNvGrpSpPr/>
            <p:nvPr/>
          </p:nvGrpSpPr>
          <p:grpSpPr>
            <a:xfrm>
              <a:off x="6712169" y="3085440"/>
              <a:ext cx="481622" cy="494913"/>
              <a:chOff x="6712169" y="3085440"/>
              <a:chExt cx="481622" cy="494913"/>
            </a:xfrm>
          </p:grpSpPr>
          <p:sp>
            <p:nvSpPr>
              <p:cNvPr id="3169" name="Google Shape;3169;p7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4" name="Google Shape;3174;p7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7" name="Google Shape;3177;p78"/>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8" name="Google Shape;3178;p78"/>
          <p:cNvGrpSpPr/>
          <p:nvPr/>
        </p:nvGrpSpPr>
        <p:grpSpPr>
          <a:xfrm>
            <a:off x="6673379" y="3773223"/>
            <a:ext cx="560631" cy="511352"/>
            <a:chOff x="6652154" y="3716623"/>
            <a:chExt cx="560631" cy="511352"/>
          </a:xfrm>
        </p:grpSpPr>
        <p:sp>
          <p:nvSpPr>
            <p:cNvPr id="3179" name="Google Shape;3179;p7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0" name="Google Shape;3180;p78"/>
            <p:cNvGrpSpPr/>
            <p:nvPr/>
          </p:nvGrpSpPr>
          <p:grpSpPr>
            <a:xfrm>
              <a:off x="6669657" y="3716715"/>
              <a:ext cx="466779" cy="464290"/>
              <a:chOff x="6669657" y="3716715"/>
              <a:chExt cx="466779" cy="464290"/>
            </a:xfrm>
          </p:grpSpPr>
          <p:sp>
            <p:nvSpPr>
              <p:cNvPr id="3181" name="Google Shape;3181;p7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94" name="Google Shape;3194;p78"/>
          <p:cNvGrpSpPr/>
          <p:nvPr/>
        </p:nvGrpSpPr>
        <p:grpSpPr>
          <a:xfrm>
            <a:off x="7867470" y="4054631"/>
            <a:ext cx="187557" cy="187557"/>
            <a:chOff x="8565775" y="671075"/>
            <a:chExt cx="441000" cy="441000"/>
          </a:xfrm>
        </p:grpSpPr>
        <p:sp>
          <p:nvSpPr>
            <p:cNvPr id="3195" name="Google Shape;3195;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7" name="Google Shape;3197;p78"/>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8"/>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9" name="Google Shape;3199;p78"/>
          <p:cNvGrpSpPr/>
          <p:nvPr/>
        </p:nvGrpSpPr>
        <p:grpSpPr>
          <a:xfrm>
            <a:off x="6021325" y="3132850"/>
            <a:ext cx="587871" cy="512373"/>
            <a:chOff x="6000100" y="3076250"/>
            <a:chExt cx="587871" cy="512373"/>
          </a:xfrm>
        </p:grpSpPr>
        <p:sp>
          <p:nvSpPr>
            <p:cNvPr id="3200" name="Google Shape;3200;p7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1" name="Google Shape;3201;p78"/>
            <p:cNvGrpSpPr/>
            <p:nvPr/>
          </p:nvGrpSpPr>
          <p:grpSpPr>
            <a:xfrm>
              <a:off x="6031360" y="3076713"/>
              <a:ext cx="539107" cy="480965"/>
              <a:chOff x="6031360" y="3076713"/>
              <a:chExt cx="539107" cy="480965"/>
            </a:xfrm>
          </p:grpSpPr>
          <p:sp>
            <p:nvSpPr>
              <p:cNvPr id="3202" name="Google Shape;3202;p7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9" name="Google Shape;3209;p78"/>
          <p:cNvGrpSpPr/>
          <p:nvPr/>
        </p:nvGrpSpPr>
        <p:grpSpPr>
          <a:xfrm>
            <a:off x="3597785" y="3065882"/>
            <a:ext cx="2241344" cy="1330656"/>
            <a:chOff x="3597785" y="3065882"/>
            <a:chExt cx="2241344" cy="1330656"/>
          </a:xfrm>
        </p:grpSpPr>
        <p:grpSp>
          <p:nvGrpSpPr>
            <p:cNvPr id="3210" name="Google Shape;3210;p78"/>
            <p:cNvGrpSpPr/>
            <p:nvPr/>
          </p:nvGrpSpPr>
          <p:grpSpPr>
            <a:xfrm>
              <a:off x="5296908" y="3937355"/>
              <a:ext cx="143198" cy="32380"/>
              <a:chOff x="5296908" y="3937355"/>
              <a:chExt cx="143198" cy="32380"/>
            </a:xfrm>
          </p:grpSpPr>
          <p:sp>
            <p:nvSpPr>
              <p:cNvPr id="3211" name="Google Shape;3211;p78"/>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2" name="Google Shape;3212;p78"/>
              <p:cNvGrpSpPr/>
              <p:nvPr/>
            </p:nvGrpSpPr>
            <p:grpSpPr>
              <a:xfrm>
                <a:off x="5402331" y="3937355"/>
                <a:ext cx="37776" cy="32380"/>
                <a:chOff x="5402331" y="3937355"/>
                <a:chExt cx="37776" cy="32380"/>
              </a:xfrm>
            </p:grpSpPr>
            <p:sp>
              <p:nvSpPr>
                <p:cNvPr id="3213" name="Google Shape;3213;p78"/>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8"/>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5" name="Google Shape;3215;p78"/>
              <p:cNvGrpSpPr/>
              <p:nvPr/>
            </p:nvGrpSpPr>
            <p:grpSpPr>
              <a:xfrm>
                <a:off x="5296908" y="3937355"/>
                <a:ext cx="37783" cy="32380"/>
                <a:chOff x="5296908" y="3937355"/>
                <a:chExt cx="37783" cy="32380"/>
              </a:xfrm>
            </p:grpSpPr>
            <p:sp>
              <p:nvSpPr>
                <p:cNvPr id="3216" name="Google Shape;3216;p78"/>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8"/>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8" name="Google Shape;3218;p78"/>
            <p:cNvGrpSpPr/>
            <p:nvPr/>
          </p:nvGrpSpPr>
          <p:grpSpPr>
            <a:xfrm>
              <a:off x="4724163" y="3119631"/>
              <a:ext cx="120838" cy="84218"/>
              <a:chOff x="4724163" y="3119631"/>
              <a:chExt cx="120838" cy="84218"/>
            </a:xfrm>
          </p:grpSpPr>
          <p:grpSp>
            <p:nvGrpSpPr>
              <p:cNvPr id="3219" name="Google Shape;3219;p78"/>
              <p:cNvGrpSpPr/>
              <p:nvPr/>
            </p:nvGrpSpPr>
            <p:grpSpPr>
              <a:xfrm>
                <a:off x="4746712" y="3132773"/>
                <a:ext cx="86869" cy="56424"/>
                <a:chOff x="4746712" y="3132773"/>
                <a:chExt cx="86869" cy="56424"/>
              </a:xfrm>
            </p:grpSpPr>
            <p:sp>
              <p:nvSpPr>
                <p:cNvPr id="3220" name="Google Shape;3220;p78"/>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8"/>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2" name="Google Shape;3222;p78"/>
              <p:cNvGrpSpPr/>
              <p:nvPr/>
            </p:nvGrpSpPr>
            <p:grpSpPr>
              <a:xfrm>
                <a:off x="4773634" y="3143336"/>
                <a:ext cx="37776" cy="32451"/>
                <a:chOff x="4773634" y="3143336"/>
                <a:chExt cx="37776" cy="32451"/>
              </a:xfrm>
            </p:grpSpPr>
            <p:sp>
              <p:nvSpPr>
                <p:cNvPr id="3223" name="Google Shape;3223;p78"/>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8"/>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78"/>
              <p:cNvGrpSpPr/>
              <p:nvPr/>
            </p:nvGrpSpPr>
            <p:grpSpPr>
              <a:xfrm>
                <a:off x="4724163" y="3131248"/>
                <a:ext cx="37776" cy="32459"/>
                <a:chOff x="4724163" y="3131248"/>
                <a:chExt cx="37776" cy="32459"/>
              </a:xfrm>
            </p:grpSpPr>
            <p:sp>
              <p:nvSpPr>
                <p:cNvPr id="3226" name="Google Shape;3226;p78"/>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8"/>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78"/>
              <p:cNvGrpSpPr/>
              <p:nvPr/>
            </p:nvGrpSpPr>
            <p:grpSpPr>
              <a:xfrm>
                <a:off x="4755081" y="3176054"/>
                <a:ext cx="32357" cy="27795"/>
                <a:chOff x="4755081" y="3176054"/>
                <a:chExt cx="32357" cy="27795"/>
              </a:xfrm>
            </p:grpSpPr>
            <p:sp>
              <p:nvSpPr>
                <p:cNvPr id="3229" name="Google Shape;3229;p78"/>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8"/>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1" name="Google Shape;3231;p78"/>
              <p:cNvGrpSpPr/>
              <p:nvPr/>
            </p:nvGrpSpPr>
            <p:grpSpPr>
              <a:xfrm>
                <a:off x="4812550" y="3119631"/>
                <a:ext cx="32451" cy="27803"/>
                <a:chOff x="4812550" y="3119631"/>
                <a:chExt cx="32451" cy="27803"/>
              </a:xfrm>
            </p:grpSpPr>
            <p:sp>
              <p:nvSpPr>
                <p:cNvPr id="3232" name="Google Shape;3232;p78"/>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8"/>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34" name="Google Shape;3234;p78"/>
            <p:cNvGrpSpPr/>
            <p:nvPr/>
          </p:nvGrpSpPr>
          <p:grpSpPr>
            <a:xfrm>
              <a:off x="5382826" y="4027197"/>
              <a:ext cx="268967" cy="250422"/>
              <a:chOff x="5382826" y="4027197"/>
              <a:chExt cx="268967" cy="250422"/>
            </a:xfrm>
          </p:grpSpPr>
          <p:grpSp>
            <p:nvGrpSpPr>
              <p:cNvPr id="3235" name="Google Shape;3235;p78"/>
              <p:cNvGrpSpPr/>
              <p:nvPr/>
            </p:nvGrpSpPr>
            <p:grpSpPr>
              <a:xfrm>
                <a:off x="5405280" y="4042510"/>
                <a:ext cx="237570" cy="218647"/>
                <a:chOff x="5405280" y="4042510"/>
                <a:chExt cx="237570" cy="218647"/>
              </a:xfrm>
            </p:grpSpPr>
            <p:sp>
              <p:nvSpPr>
                <p:cNvPr id="3236" name="Google Shape;3236;p78"/>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8"/>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8"/>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8"/>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8"/>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8"/>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2" name="Google Shape;3242;p78"/>
              <p:cNvGrpSpPr/>
              <p:nvPr/>
            </p:nvGrpSpPr>
            <p:grpSpPr>
              <a:xfrm>
                <a:off x="5382826" y="4125549"/>
                <a:ext cx="37776" cy="32380"/>
                <a:chOff x="5382826" y="4125549"/>
                <a:chExt cx="37776" cy="32380"/>
              </a:xfrm>
            </p:grpSpPr>
            <p:sp>
              <p:nvSpPr>
                <p:cNvPr id="3243" name="Google Shape;3243;p78"/>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8"/>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5" name="Google Shape;3245;p78"/>
              <p:cNvGrpSpPr/>
              <p:nvPr/>
            </p:nvGrpSpPr>
            <p:grpSpPr>
              <a:xfrm>
                <a:off x="5475680" y="4195587"/>
                <a:ext cx="37783" cy="32364"/>
                <a:chOff x="5475680" y="4195587"/>
                <a:chExt cx="37783" cy="32364"/>
              </a:xfrm>
            </p:grpSpPr>
            <p:sp>
              <p:nvSpPr>
                <p:cNvPr id="3246" name="Google Shape;3246;p78"/>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8"/>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8" name="Google Shape;3248;p78"/>
              <p:cNvGrpSpPr/>
              <p:nvPr/>
            </p:nvGrpSpPr>
            <p:grpSpPr>
              <a:xfrm>
                <a:off x="5532575" y="4027197"/>
                <a:ext cx="33308" cy="32262"/>
                <a:chOff x="5532575" y="4027197"/>
                <a:chExt cx="33308" cy="32262"/>
              </a:xfrm>
            </p:grpSpPr>
            <p:sp>
              <p:nvSpPr>
                <p:cNvPr id="3249" name="Google Shape;3249;p78"/>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8"/>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1" name="Google Shape;3251;p78"/>
              <p:cNvGrpSpPr/>
              <p:nvPr/>
            </p:nvGrpSpPr>
            <p:grpSpPr>
              <a:xfrm>
                <a:off x="5590706" y="4245348"/>
                <a:ext cx="33497" cy="32270"/>
                <a:chOff x="5590706" y="4245348"/>
                <a:chExt cx="33497" cy="32270"/>
              </a:xfrm>
            </p:grpSpPr>
            <p:sp>
              <p:nvSpPr>
                <p:cNvPr id="3252" name="Google Shape;3252;p78"/>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8"/>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4" name="Google Shape;3254;p78"/>
              <p:cNvGrpSpPr/>
              <p:nvPr/>
            </p:nvGrpSpPr>
            <p:grpSpPr>
              <a:xfrm>
                <a:off x="5618681" y="4109677"/>
                <a:ext cx="33112" cy="32357"/>
                <a:chOff x="5618681" y="4109677"/>
                <a:chExt cx="33112" cy="32357"/>
              </a:xfrm>
            </p:grpSpPr>
            <p:sp>
              <p:nvSpPr>
                <p:cNvPr id="3255" name="Google Shape;3255;p78"/>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8"/>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78"/>
              <p:cNvGrpSpPr/>
              <p:nvPr/>
            </p:nvGrpSpPr>
            <p:grpSpPr>
              <a:xfrm>
                <a:off x="5479298" y="4128262"/>
                <a:ext cx="31405" cy="26906"/>
                <a:chOff x="5479298" y="4128262"/>
                <a:chExt cx="31405" cy="26906"/>
              </a:xfrm>
            </p:grpSpPr>
            <p:sp>
              <p:nvSpPr>
                <p:cNvPr id="3258" name="Google Shape;3258;p78"/>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8"/>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0" name="Google Shape;3260;p78"/>
              <p:cNvGrpSpPr/>
              <p:nvPr/>
            </p:nvGrpSpPr>
            <p:grpSpPr>
              <a:xfrm>
                <a:off x="5582903" y="4180116"/>
                <a:ext cx="31499" cy="26898"/>
                <a:chOff x="5582903" y="4180116"/>
                <a:chExt cx="31499" cy="26898"/>
              </a:xfrm>
            </p:grpSpPr>
            <p:sp>
              <p:nvSpPr>
                <p:cNvPr id="3261" name="Google Shape;3261;p78"/>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8"/>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3" name="Google Shape;3263;p78"/>
            <p:cNvGrpSpPr/>
            <p:nvPr/>
          </p:nvGrpSpPr>
          <p:grpSpPr>
            <a:xfrm>
              <a:off x="3977681" y="3230323"/>
              <a:ext cx="94584" cy="84085"/>
              <a:chOff x="3977681" y="3230323"/>
              <a:chExt cx="94584" cy="84085"/>
            </a:xfrm>
          </p:grpSpPr>
          <p:grpSp>
            <p:nvGrpSpPr>
              <p:cNvPr id="3264" name="Google Shape;3264;p78"/>
              <p:cNvGrpSpPr/>
              <p:nvPr/>
            </p:nvGrpSpPr>
            <p:grpSpPr>
              <a:xfrm>
                <a:off x="4000135" y="3243041"/>
                <a:ext cx="59570" cy="57186"/>
                <a:chOff x="4000135" y="3243041"/>
                <a:chExt cx="59570" cy="57186"/>
              </a:xfrm>
            </p:grpSpPr>
            <p:sp>
              <p:nvSpPr>
                <p:cNvPr id="3265" name="Google Shape;3265;p78"/>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8"/>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8"/>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8" name="Google Shape;3268;p78"/>
              <p:cNvGrpSpPr/>
              <p:nvPr/>
            </p:nvGrpSpPr>
            <p:grpSpPr>
              <a:xfrm>
                <a:off x="3977681" y="3245872"/>
                <a:ext cx="37783" cy="32380"/>
                <a:chOff x="3977681" y="3245872"/>
                <a:chExt cx="37783" cy="32380"/>
              </a:xfrm>
            </p:grpSpPr>
            <p:sp>
              <p:nvSpPr>
                <p:cNvPr id="3269" name="Google Shape;3269;p78"/>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8"/>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78"/>
              <p:cNvGrpSpPr/>
              <p:nvPr/>
            </p:nvGrpSpPr>
            <p:grpSpPr>
              <a:xfrm>
                <a:off x="4040860" y="3262672"/>
                <a:ext cx="31405" cy="27001"/>
                <a:chOff x="4040860" y="3262672"/>
                <a:chExt cx="31405" cy="27001"/>
              </a:xfrm>
            </p:grpSpPr>
            <p:sp>
              <p:nvSpPr>
                <p:cNvPr id="3272" name="Google Shape;3272;p78"/>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8"/>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78"/>
              <p:cNvGrpSpPr/>
              <p:nvPr/>
            </p:nvGrpSpPr>
            <p:grpSpPr>
              <a:xfrm>
                <a:off x="4021072" y="3230323"/>
                <a:ext cx="31397" cy="26906"/>
                <a:chOff x="4021072" y="3230323"/>
                <a:chExt cx="31397" cy="26906"/>
              </a:xfrm>
            </p:grpSpPr>
            <p:sp>
              <p:nvSpPr>
                <p:cNvPr id="3275" name="Google Shape;3275;p78"/>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8"/>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78"/>
              <p:cNvGrpSpPr/>
              <p:nvPr/>
            </p:nvGrpSpPr>
            <p:grpSpPr>
              <a:xfrm>
                <a:off x="4001472" y="3287462"/>
                <a:ext cx="31499" cy="26945"/>
                <a:chOff x="4001472" y="3287462"/>
                <a:chExt cx="31499" cy="26945"/>
              </a:xfrm>
            </p:grpSpPr>
            <p:sp>
              <p:nvSpPr>
                <p:cNvPr id="3278" name="Google Shape;3278;p78"/>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8"/>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80" name="Google Shape;3280;p78"/>
            <p:cNvGrpSpPr/>
            <p:nvPr/>
          </p:nvGrpSpPr>
          <p:grpSpPr>
            <a:xfrm>
              <a:off x="4084715" y="3258865"/>
              <a:ext cx="184961" cy="137268"/>
              <a:chOff x="4084715" y="3258865"/>
              <a:chExt cx="184961" cy="137268"/>
            </a:xfrm>
          </p:grpSpPr>
          <p:grpSp>
            <p:nvGrpSpPr>
              <p:cNvPr id="3281" name="Google Shape;3281;p78"/>
              <p:cNvGrpSpPr/>
              <p:nvPr/>
            </p:nvGrpSpPr>
            <p:grpSpPr>
              <a:xfrm>
                <a:off x="4107453" y="3271583"/>
                <a:ext cx="153470" cy="110275"/>
                <a:chOff x="4107453" y="3271583"/>
                <a:chExt cx="153470" cy="110275"/>
              </a:xfrm>
            </p:grpSpPr>
            <p:sp>
              <p:nvSpPr>
                <p:cNvPr id="3282" name="Google Shape;3282;p78"/>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8"/>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8"/>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8"/>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6" name="Google Shape;3286;p78"/>
              <p:cNvGrpSpPr/>
              <p:nvPr/>
            </p:nvGrpSpPr>
            <p:grpSpPr>
              <a:xfrm>
                <a:off x="4136947" y="3258865"/>
                <a:ext cx="31499" cy="27001"/>
                <a:chOff x="4136947" y="3258865"/>
                <a:chExt cx="31499" cy="27001"/>
              </a:xfrm>
            </p:grpSpPr>
            <p:sp>
              <p:nvSpPr>
                <p:cNvPr id="3287" name="Google Shape;3287;p78"/>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8"/>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78"/>
              <p:cNvGrpSpPr/>
              <p:nvPr/>
            </p:nvGrpSpPr>
            <p:grpSpPr>
              <a:xfrm>
                <a:off x="4084715" y="3266478"/>
                <a:ext cx="31468" cy="26898"/>
                <a:chOff x="4084715" y="3266478"/>
                <a:chExt cx="31468" cy="26898"/>
              </a:xfrm>
            </p:grpSpPr>
            <p:sp>
              <p:nvSpPr>
                <p:cNvPr id="3290" name="Google Shape;3290;p78"/>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8"/>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2" name="Google Shape;3292;p78"/>
              <p:cNvGrpSpPr/>
              <p:nvPr/>
            </p:nvGrpSpPr>
            <p:grpSpPr>
              <a:xfrm>
                <a:off x="4159213" y="3279849"/>
                <a:ext cx="31405" cy="26945"/>
                <a:chOff x="4159213" y="3279849"/>
                <a:chExt cx="31405" cy="26945"/>
              </a:xfrm>
            </p:grpSpPr>
            <p:sp>
              <p:nvSpPr>
                <p:cNvPr id="3293" name="Google Shape;3293;p78"/>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8"/>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78"/>
              <p:cNvGrpSpPr/>
              <p:nvPr/>
            </p:nvGrpSpPr>
            <p:grpSpPr>
              <a:xfrm>
                <a:off x="4201550" y="3266502"/>
                <a:ext cx="31405" cy="26883"/>
                <a:chOff x="4201550" y="3266502"/>
                <a:chExt cx="31405" cy="26883"/>
              </a:xfrm>
            </p:grpSpPr>
            <p:sp>
              <p:nvSpPr>
                <p:cNvPr id="3296" name="Google Shape;3296;p78"/>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8"/>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8" name="Google Shape;3298;p78"/>
              <p:cNvGrpSpPr/>
              <p:nvPr/>
            </p:nvGrpSpPr>
            <p:grpSpPr>
              <a:xfrm>
                <a:off x="4201550" y="3338278"/>
                <a:ext cx="31405" cy="26930"/>
                <a:chOff x="4201550" y="3338278"/>
                <a:chExt cx="31405" cy="26930"/>
              </a:xfrm>
            </p:grpSpPr>
            <p:sp>
              <p:nvSpPr>
                <p:cNvPr id="3299" name="Google Shape;3299;p78"/>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8"/>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1" name="Google Shape;3301;p78"/>
              <p:cNvGrpSpPr/>
              <p:nvPr/>
            </p:nvGrpSpPr>
            <p:grpSpPr>
              <a:xfrm>
                <a:off x="4238272" y="3369132"/>
                <a:ext cx="31405" cy="27001"/>
                <a:chOff x="4238272" y="3369132"/>
                <a:chExt cx="31405" cy="27001"/>
              </a:xfrm>
            </p:grpSpPr>
            <p:sp>
              <p:nvSpPr>
                <p:cNvPr id="3302" name="Google Shape;3302;p78"/>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8"/>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4" name="Google Shape;3304;p78"/>
            <p:cNvGrpSpPr/>
            <p:nvPr/>
          </p:nvGrpSpPr>
          <p:grpSpPr>
            <a:xfrm>
              <a:off x="4068639" y="3200169"/>
              <a:ext cx="77643" cy="37272"/>
              <a:chOff x="4068639" y="3200169"/>
              <a:chExt cx="77643" cy="37272"/>
            </a:xfrm>
          </p:grpSpPr>
          <p:sp>
            <p:nvSpPr>
              <p:cNvPr id="3305" name="Google Shape;3305;p78"/>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6" name="Google Shape;3306;p78"/>
              <p:cNvGrpSpPr/>
              <p:nvPr/>
            </p:nvGrpSpPr>
            <p:grpSpPr>
              <a:xfrm>
                <a:off x="4114878" y="3200169"/>
                <a:ext cx="31405" cy="26993"/>
                <a:chOff x="4114878" y="3200169"/>
                <a:chExt cx="31405" cy="26993"/>
              </a:xfrm>
            </p:grpSpPr>
            <p:sp>
              <p:nvSpPr>
                <p:cNvPr id="3307" name="Google Shape;3307;p78"/>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8"/>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9" name="Google Shape;3309;p78"/>
              <p:cNvGrpSpPr/>
              <p:nvPr/>
            </p:nvGrpSpPr>
            <p:grpSpPr>
              <a:xfrm>
                <a:off x="4068639" y="3210535"/>
                <a:ext cx="31499" cy="26906"/>
                <a:chOff x="4068639" y="3210535"/>
                <a:chExt cx="31499" cy="26906"/>
              </a:xfrm>
            </p:grpSpPr>
            <p:sp>
              <p:nvSpPr>
                <p:cNvPr id="3310" name="Google Shape;3310;p78"/>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8"/>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12" name="Google Shape;3312;p78"/>
            <p:cNvGrpSpPr/>
            <p:nvPr/>
          </p:nvGrpSpPr>
          <p:grpSpPr>
            <a:xfrm>
              <a:off x="3869702" y="3066935"/>
              <a:ext cx="382664" cy="190294"/>
              <a:chOff x="3869702" y="3066935"/>
              <a:chExt cx="382664" cy="190294"/>
            </a:xfrm>
          </p:grpSpPr>
          <p:grpSp>
            <p:nvGrpSpPr>
              <p:cNvPr id="3313" name="Google Shape;3313;p78"/>
              <p:cNvGrpSpPr/>
              <p:nvPr/>
            </p:nvGrpSpPr>
            <p:grpSpPr>
              <a:xfrm>
                <a:off x="3888633" y="3082351"/>
                <a:ext cx="351172" cy="160698"/>
                <a:chOff x="3888633" y="3082351"/>
                <a:chExt cx="351172" cy="160698"/>
              </a:xfrm>
            </p:grpSpPr>
            <p:sp>
              <p:nvSpPr>
                <p:cNvPr id="3314" name="Google Shape;3314;p78"/>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8"/>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8"/>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8"/>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8"/>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8"/>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0" name="Google Shape;3320;p78"/>
              <p:cNvGrpSpPr/>
              <p:nvPr/>
            </p:nvGrpSpPr>
            <p:grpSpPr>
              <a:xfrm>
                <a:off x="4143703" y="3066935"/>
                <a:ext cx="37783" cy="32357"/>
                <a:chOff x="4143703" y="3066935"/>
                <a:chExt cx="37783" cy="32357"/>
              </a:xfrm>
            </p:grpSpPr>
            <p:sp>
              <p:nvSpPr>
                <p:cNvPr id="3321" name="Google Shape;3321;p78"/>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8"/>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3" name="Google Shape;3323;p78"/>
              <p:cNvGrpSpPr/>
              <p:nvPr/>
            </p:nvGrpSpPr>
            <p:grpSpPr>
              <a:xfrm>
                <a:off x="4044565" y="3103563"/>
                <a:ext cx="37783" cy="32451"/>
                <a:chOff x="4044565" y="3103563"/>
                <a:chExt cx="37783" cy="32451"/>
              </a:xfrm>
            </p:grpSpPr>
            <p:sp>
              <p:nvSpPr>
                <p:cNvPr id="3324" name="Google Shape;3324;p78"/>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8"/>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6" name="Google Shape;3326;p78"/>
              <p:cNvGrpSpPr/>
              <p:nvPr/>
            </p:nvGrpSpPr>
            <p:grpSpPr>
              <a:xfrm>
                <a:off x="4017454" y="3188237"/>
                <a:ext cx="37776" cy="32357"/>
                <a:chOff x="4017454" y="3188237"/>
                <a:chExt cx="37776" cy="32357"/>
              </a:xfrm>
            </p:grpSpPr>
            <p:sp>
              <p:nvSpPr>
                <p:cNvPr id="3327" name="Google Shape;3327;p78"/>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8"/>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9" name="Google Shape;3329;p78"/>
              <p:cNvGrpSpPr/>
              <p:nvPr/>
            </p:nvGrpSpPr>
            <p:grpSpPr>
              <a:xfrm>
                <a:off x="3921548" y="3157509"/>
                <a:ext cx="37783" cy="32357"/>
                <a:chOff x="3921548" y="3157509"/>
                <a:chExt cx="37783" cy="32357"/>
              </a:xfrm>
            </p:grpSpPr>
            <p:sp>
              <p:nvSpPr>
                <p:cNvPr id="3330" name="Google Shape;3330;p78"/>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8"/>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2" name="Google Shape;3332;p78"/>
              <p:cNvGrpSpPr/>
              <p:nvPr/>
            </p:nvGrpSpPr>
            <p:grpSpPr>
              <a:xfrm>
                <a:off x="3939056" y="3211620"/>
                <a:ext cx="37783" cy="32380"/>
                <a:chOff x="3939056" y="3211620"/>
                <a:chExt cx="37783" cy="32380"/>
              </a:xfrm>
            </p:grpSpPr>
            <p:sp>
              <p:nvSpPr>
                <p:cNvPr id="3333" name="Google Shape;3333;p78"/>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8"/>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5" name="Google Shape;3335;p78"/>
              <p:cNvGrpSpPr/>
              <p:nvPr/>
            </p:nvGrpSpPr>
            <p:grpSpPr>
              <a:xfrm>
                <a:off x="4176240" y="3136965"/>
                <a:ext cx="31405" cy="26930"/>
                <a:chOff x="4176240" y="3136965"/>
                <a:chExt cx="31405" cy="26930"/>
              </a:xfrm>
            </p:grpSpPr>
            <p:sp>
              <p:nvSpPr>
                <p:cNvPr id="3336" name="Google Shape;3336;p78"/>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8"/>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78"/>
              <p:cNvGrpSpPr/>
              <p:nvPr/>
            </p:nvGrpSpPr>
            <p:grpSpPr>
              <a:xfrm>
                <a:off x="4133148" y="3152593"/>
                <a:ext cx="31499" cy="27001"/>
                <a:chOff x="4133148" y="3152593"/>
                <a:chExt cx="31499" cy="27001"/>
              </a:xfrm>
            </p:grpSpPr>
            <p:sp>
              <p:nvSpPr>
                <p:cNvPr id="3339" name="Google Shape;3339;p78"/>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8"/>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1" name="Google Shape;3341;p78"/>
              <p:cNvGrpSpPr/>
              <p:nvPr/>
            </p:nvGrpSpPr>
            <p:grpSpPr>
              <a:xfrm>
                <a:off x="4220866" y="3073534"/>
                <a:ext cx="31499" cy="26898"/>
                <a:chOff x="4220866" y="3073534"/>
                <a:chExt cx="31499" cy="26898"/>
              </a:xfrm>
            </p:grpSpPr>
            <p:sp>
              <p:nvSpPr>
                <p:cNvPr id="3342" name="Google Shape;3342;p78"/>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8"/>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78"/>
              <p:cNvGrpSpPr/>
              <p:nvPr/>
            </p:nvGrpSpPr>
            <p:grpSpPr>
              <a:xfrm>
                <a:off x="3869702" y="3230323"/>
                <a:ext cx="31499" cy="26906"/>
                <a:chOff x="3869702" y="3230323"/>
                <a:chExt cx="31499" cy="26906"/>
              </a:xfrm>
            </p:grpSpPr>
            <p:sp>
              <p:nvSpPr>
                <p:cNvPr id="3345" name="Google Shape;3345;p78"/>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8"/>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7" name="Google Shape;3347;p78"/>
            <p:cNvGrpSpPr/>
            <p:nvPr/>
          </p:nvGrpSpPr>
          <p:grpSpPr>
            <a:xfrm>
              <a:off x="4271383" y="3065882"/>
              <a:ext cx="304556" cy="341663"/>
              <a:chOff x="4271383" y="3065882"/>
              <a:chExt cx="304556" cy="341663"/>
            </a:xfrm>
          </p:grpSpPr>
          <p:grpSp>
            <p:nvGrpSpPr>
              <p:cNvPr id="3348" name="Google Shape;3348;p78"/>
              <p:cNvGrpSpPr/>
              <p:nvPr/>
            </p:nvGrpSpPr>
            <p:grpSpPr>
              <a:xfrm>
                <a:off x="4293838" y="3078639"/>
                <a:ext cx="269353" cy="311973"/>
                <a:chOff x="4293838" y="3078639"/>
                <a:chExt cx="269353" cy="311973"/>
              </a:xfrm>
            </p:grpSpPr>
            <p:sp>
              <p:nvSpPr>
                <p:cNvPr id="3349" name="Google Shape;3349;p78"/>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8"/>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8"/>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8"/>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8"/>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8"/>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8"/>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8"/>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8"/>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8"/>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8"/>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8"/>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8"/>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8"/>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8"/>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8"/>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8"/>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6" name="Google Shape;3366;p78"/>
              <p:cNvGrpSpPr/>
              <p:nvPr/>
            </p:nvGrpSpPr>
            <p:grpSpPr>
              <a:xfrm>
                <a:off x="4538164" y="3342061"/>
                <a:ext cx="37776" cy="32380"/>
                <a:chOff x="4538164" y="3342061"/>
                <a:chExt cx="37776" cy="32380"/>
              </a:xfrm>
            </p:grpSpPr>
            <p:sp>
              <p:nvSpPr>
                <p:cNvPr id="3367" name="Google Shape;3367;p78"/>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8"/>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9" name="Google Shape;3369;p78"/>
              <p:cNvGrpSpPr/>
              <p:nvPr/>
            </p:nvGrpSpPr>
            <p:grpSpPr>
              <a:xfrm>
                <a:off x="4271383" y="3194742"/>
                <a:ext cx="37783" cy="32420"/>
                <a:chOff x="4271383" y="3194742"/>
                <a:chExt cx="37783" cy="32420"/>
              </a:xfrm>
            </p:grpSpPr>
            <p:sp>
              <p:nvSpPr>
                <p:cNvPr id="3370" name="Google Shape;3370;p78"/>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8"/>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2" name="Google Shape;3372;p78"/>
              <p:cNvGrpSpPr/>
              <p:nvPr/>
            </p:nvGrpSpPr>
            <p:grpSpPr>
              <a:xfrm>
                <a:off x="4284416" y="3084058"/>
                <a:ext cx="37783" cy="32357"/>
                <a:chOff x="4284416" y="3084058"/>
                <a:chExt cx="37783" cy="32357"/>
              </a:xfrm>
            </p:grpSpPr>
            <p:sp>
              <p:nvSpPr>
                <p:cNvPr id="3373" name="Google Shape;3373;p78"/>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8"/>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5" name="Google Shape;3375;p78"/>
              <p:cNvGrpSpPr/>
              <p:nvPr/>
            </p:nvGrpSpPr>
            <p:grpSpPr>
              <a:xfrm>
                <a:off x="4478697" y="3297561"/>
                <a:ext cx="37776" cy="32451"/>
                <a:chOff x="4478697" y="3297561"/>
                <a:chExt cx="37776" cy="32451"/>
              </a:xfrm>
            </p:grpSpPr>
            <p:sp>
              <p:nvSpPr>
                <p:cNvPr id="3376" name="Google Shape;3376;p78"/>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8"/>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8" name="Google Shape;3378;p78"/>
              <p:cNvGrpSpPr/>
              <p:nvPr/>
            </p:nvGrpSpPr>
            <p:grpSpPr>
              <a:xfrm>
                <a:off x="4411813" y="3331711"/>
                <a:ext cx="37776" cy="32451"/>
                <a:chOff x="4411813" y="3331711"/>
                <a:chExt cx="37776" cy="32451"/>
              </a:xfrm>
            </p:grpSpPr>
            <p:sp>
              <p:nvSpPr>
                <p:cNvPr id="3379" name="Google Shape;3379;p78"/>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8"/>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1" name="Google Shape;3381;p78"/>
              <p:cNvGrpSpPr/>
              <p:nvPr/>
            </p:nvGrpSpPr>
            <p:grpSpPr>
              <a:xfrm>
                <a:off x="4337984" y="3375188"/>
                <a:ext cx="37776" cy="32357"/>
                <a:chOff x="4337984" y="3375188"/>
                <a:chExt cx="37776" cy="32357"/>
              </a:xfrm>
            </p:grpSpPr>
            <p:sp>
              <p:nvSpPr>
                <p:cNvPr id="3382" name="Google Shape;3382;p78"/>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8"/>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4" name="Google Shape;3384;p78"/>
              <p:cNvGrpSpPr/>
              <p:nvPr/>
            </p:nvGrpSpPr>
            <p:grpSpPr>
              <a:xfrm>
                <a:off x="4494867" y="3090530"/>
                <a:ext cx="37878" cy="32451"/>
                <a:chOff x="4494867" y="3090530"/>
                <a:chExt cx="37878" cy="32451"/>
              </a:xfrm>
            </p:grpSpPr>
            <p:sp>
              <p:nvSpPr>
                <p:cNvPr id="3385" name="Google Shape;3385;p78"/>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8"/>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7" name="Google Shape;3387;p78"/>
              <p:cNvGrpSpPr/>
              <p:nvPr/>
            </p:nvGrpSpPr>
            <p:grpSpPr>
              <a:xfrm>
                <a:off x="4525124" y="3207774"/>
                <a:ext cx="37783" cy="32420"/>
                <a:chOff x="4525124" y="3207774"/>
                <a:chExt cx="37783" cy="32420"/>
              </a:xfrm>
            </p:grpSpPr>
            <p:sp>
              <p:nvSpPr>
                <p:cNvPr id="3388" name="Google Shape;3388;p78"/>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8"/>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78"/>
              <p:cNvGrpSpPr/>
              <p:nvPr/>
            </p:nvGrpSpPr>
            <p:grpSpPr>
              <a:xfrm>
                <a:off x="4440544" y="3176479"/>
                <a:ext cx="31499" cy="26898"/>
                <a:chOff x="4440544" y="3176479"/>
                <a:chExt cx="31499" cy="26898"/>
              </a:xfrm>
            </p:grpSpPr>
            <p:sp>
              <p:nvSpPr>
                <p:cNvPr id="3391" name="Google Shape;3391;p78"/>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8"/>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3" name="Google Shape;3393;p78"/>
              <p:cNvGrpSpPr/>
              <p:nvPr/>
            </p:nvGrpSpPr>
            <p:grpSpPr>
              <a:xfrm>
                <a:off x="4350545" y="3156400"/>
                <a:ext cx="31405" cy="27001"/>
                <a:chOff x="4350545" y="3156400"/>
                <a:chExt cx="31405" cy="27001"/>
              </a:xfrm>
            </p:grpSpPr>
            <p:sp>
              <p:nvSpPr>
                <p:cNvPr id="3394" name="Google Shape;3394;p78"/>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8"/>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6" name="Google Shape;3396;p78"/>
              <p:cNvGrpSpPr/>
              <p:nvPr/>
            </p:nvGrpSpPr>
            <p:grpSpPr>
              <a:xfrm>
                <a:off x="4376703" y="3255058"/>
                <a:ext cx="31405" cy="27001"/>
                <a:chOff x="4376703" y="3255058"/>
                <a:chExt cx="31405" cy="27001"/>
              </a:xfrm>
            </p:grpSpPr>
            <p:sp>
              <p:nvSpPr>
                <p:cNvPr id="3397" name="Google Shape;3397;p78"/>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8"/>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9" name="Google Shape;3399;p78"/>
              <p:cNvGrpSpPr/>
              <p:nvPr/>
            </p:nvGrpSpPr>
            <p:grpSpPr>
              <a:xfrm>
                <a:off x="4331322" y="3283656"/>
                <a:ext cx="31405" cy="26945"/>
                <a:chOff x="4331322" y="3283656"/>
                <a:chExt cx="31405" cy="26945"/>
              </a:xfrm>
            </p:grpSpPr>
            <p:sp>
              <p:nvSpPr>
                <p:cNvPr id="3400" name="Google Shape;3400;p78"/>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8"/>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2" name="Google Shape;3402;p78"/>
              <p:cNvGrpSpPr/>
              <p:nvPr/>
            </p:nvGrpSpPr>
            <p:grpSpPr>
              <a:xfrm>
                <a:off x="4380510" y="3065882"/>
                <a:ext cx="31405" cy="26938"/>
                <a:chOff x="4380510" y="3065882"/>
                <a:chExt cx="31405" cy="26938"/>
              </a:xfrm>
            </p:grpSpPr>
            <p:sp>
              <p:nvSpPr>
                <p:cNvPr id="3403" name="Google Shape;3403;p78"/>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8"/>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05" name="Google Shape;3405;p78"/>
            <p:cNvGrpSpPr/>
            <p:nvPr/>
          </p:nvGrpSpPr>
          <p:grpSpPr>
            <a:xfrm>
              <a:off x="4558998" y="3188237"/>
              <a:ext cx="1280131" cy="1052746"/>
              <a:chOff x="4558998" y="3188237"/>
              <a:chExt cx="1280131" cy="1052746"/>
            </a:xfrm>
          </p:grpSpPr>
          <p:sp>
            <p:nvSpPr>
              <p:cNvPr id="3406" name="Google Shape;3406;p78"/>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7" name="Google Shape;3407;p78"/>
              <p:cNvGrpSpPr/>
              <p:nvPr/>
            </p:nvGrpSpPr>
            <p:grpSpPr>
              <a:xfrm>
                <a:off x="4579164" y="3203653"/>
                <a:ext cx="1244833" cy="1020397"/>
                <a:chOff x="4579164" y="3203653"/>
                <a:chExt cx="1244833" cy="1020397"/>
              </a:xfrm>
            </p:grpSpPr>
            <p:sp>
              <p:nvSpPr>
                <p:cNvPr id="3408" name="Google Shape;3408;p78"/>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8"/>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0" name="Google Shape;3410;p78"/>
                <p:cNvGrpSpPr/>
                <p:nvPr/>
              </p:nvGrpSpPr>
              <p:grpSpPr>
                <a:xfrm>
                  <a:off x="4579164" y="3203653"/>
                  <a:ext cx="1244833" cy="1020397"/>
                  <a:chOff x="4579164" y="3203653"/>
                  <a:chExt cx="1244833" cy="1020397"/>
                </a:xfrm>
              </p:grpSpPr>
              <p:sp>
                <p:nvSpPr>
                  <p:cNvPr id="3411" name="Google Shape;3411;p78"/>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8"/>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3" name="Google Shape;3413;p78"/>
                  <p:cNvGrpSpPr/>
                  <p:nvPr/>
                </p:nvGrpSpPr>
                <p:grpSpPr>
                  <a:xfrm>
                    <a:off x="4579164" y="3203653"/>
                    <a:ext cx="1244833" cy="1020397"/>
                    <a:chOff x="4579164" y="3203653"/>
                    <a:chExt cx="1244833" cy="1020397"/>
                  </a:xfrm>
                </p:grpSpPr>
                <p:sp>
                  <p:nvSpPr>
                    <p:cNvPr id="3414" name="Google Shape;3414;p78"/>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8"/>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8"/>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8"/>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8"/>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8"/>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8"/>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8"/>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2" name="Google Shape;3422;p78"/>
                    <p:cNvGrpSpPr/>
                    <p:nvPr/>
                  </p:nvGrpSpPr>
                  <p:grpSpPr>
                    <a:xfrm>
                      <a:off x="4579164" y="3203653"/>
                      <a:ext cx="1244833" cy="1020397"/>
                      <a:chOff x="4579164" y="3203653"/>
                      <a:chExt cx="1244833" cy="1020397"/>
                    </a:xfrm>
                  </p:grpSpPr>
                  <p:sp>
                    <p:nvSpPr>
                      <p:cNvPr id="3423" name="Google Shape;3423;p78"/>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8"/>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8"/>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8"/>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8"/>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8"/>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8"/>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8"/>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8"/>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8"/>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8"/>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8"/>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8"/>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8"/>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7" name="Google Shape;3437;p78"/>
                      <p:cNvGrpSpPr/>
                      <p:nvPr/>
                    </p:nvGrpSpPr>
                    <p:grpSpPr>
                      <a:xfrm>
                        <a:off x="4579164" y="3203653"/>
                        <a:ext cx="1244833" cy="1020397"/>
                        <a:chOff x="4579164" y="3203653"/>
                        <a:chExt cx="1244833" cy="1020397"/>
                      </a:xfrm>
                    </p:grpSpPr>
                    <p:sp>
                      <p:nvSpPr>
                        <p:cNvPr id="3438" name="Google Shape;3438;p78"/>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8"/>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8"/>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8"/>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8"/>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8"/>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8"/>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8"/>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8"/>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8"/>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8"/>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8"/>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8"/>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8"/>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8"/>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8"/>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8"/>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8"/>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8"/>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8"/>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8"/>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8"/>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8"/>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8"/>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2" name="Google Shape;3462;p78"/>
                        <p:cNvGrpSpPr/>
                        <p:nvPr/>
                      </p:nvGrpSpPr>
                      <p:grpSpPr>
                        <a:xfrm>
                          <a:off x="4579164" y="3203653"/>
                          <a:ext cx="1244833" cy="1020397"/>
                          <a:chOff x="4579164" y="3203653"/>
                          <a:chExt cx="1244833" cy="1020397"/>
                        </a:xfrm>
                      </p:grpSpPr>
                      <p:sp>
                        <p:nvSpPr>
                          <p:cNvPr id="3463" name="Google Shape;3463;p78"/>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4" name="Google Shape;3464;p78"/>
                          <p:cNvGrpSpPr/>
                          <p:nvPr/>
                        </p:nvGrpSpPr>
                        <p:grpSpPr>
                          <a:xfrm>
                            <a:off x="4579164" y="3203653"/>
                            <a:ext cx="1244833" cy="1020397"/>
                            <a:chOff x="4579164" y="3203653"/>
                            <a:chExt cx="1244833" cy="1020397"/>
                          </a:xfrm>
                        </p:grpSpPr>
                        <p:sp>
                          <p:nvSpPr>
                            <p:cNvPr id="3465" name="Google Shape;3465;p78"/>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8"/>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8"/>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8"/>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8"/>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8"/>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8"/>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2" name="Google Shape;3472;p78"/>
                            <p:cNvGrpSpPr/>
                            <p:nvPr/>
                          </p:nvGrpSpPr>
                          <p:grpSpPr>
                            <a:xfrm>
                              <a:off x="4579164" y="3203653"/>
                              <a:ext cx="1244833" cy="1020397"/>
                              <a:chOff x="4579164" y="3203653"/>
                              <a:chExt cx="1244833" cy="1020397"/>
                            </a:xfrm>
                          </p:grpSpPr>
                          <p:sp>
                            <p:nvSpPr>
                              <p:cNvPr id="3473" name="Google Shape;3473;p78"/>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8"/>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8"/>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8"/>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8"/>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8"/>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8"/>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8"/>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8"/>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8"/>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8"/>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8"/>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8"/>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6" name="Google Shape;3486;p78"/>
                              <p:cNvGrpSpPr/>
                              <p:nvPr/>
                            </p:nvGrpSpPr>
                            <p:grpSpPr>
                              <a:xfrm>
                                <a:off x="4579164" y="3203653"/>
                                <a:ext cx="1244833" cy="1020397"/>
                                <a:chOff x="4579164" y="3203653"/>
                                <a:chExt cx="1244833" cy="1020397"/>
                              </a:xfrm>
                            </p:grpSpPr>
                            <p:sp>
                              <p:nvSpPr>
                                <p:cNvPr id="3487" name="Google Shape;3487;p78"/>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8"/>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8"/>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8"/>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8"/>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8"/>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8"/>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4" name="Google Shape;3494;p78"/>
                                <p:cNvGrpSpPr/>
                                <p:nvPr/>
                              </p:nvGrpSpPr>
                              <p:grpSpPr>
                                <a:xfrm>
                                  <a:off x="4579164" y="3203653"/>
                                  <a:ext cx="1244833" cy="1020397"/>
                                  <a:chOff x="4579164" y="3203653"/>
                                  <a:chExt cx="1244833" cy="1020397"/>
                                </a:xfrm>
                              </p:grpSpPr>
                              <p:sp>
                                <p:nvSpPr>
                                  <p:cNvPr id="3495" name="Google Shape;3495;p78"/>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8"/>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8"/>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8"/>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8"/>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0" name="Google Shape;3500;p78"/>
                                  <p:cNvGrpSpPr/>
                                  <p:nvPr/>
                                </p:nvGrpSpPr>
                                <p:grpSpPr>
                                  <a:xfrm>
                                    <a:off x="4579164" y="3203653"/>
                                    <a:ext cx="1244833" cy="1020397"/>
                                    <a:chOff x="4579164" y="3203653"/>
                                    <a:chExt cx="1244833" cy="1020397"/>
                                  </a:xfrm>
                                </p:grpSpPr>
                                <p:sp>
                                  <p:nvSpPr>
                                    <p:cNvPr id="3501" name="Google Shape;3501;p78"/>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8"/>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8"/>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8"/>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3505" name="Google Shape;3505;p78"/>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8"/>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8"/>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08" name="Google Shape;3508;p78"/>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509" name="Google Shape;3509;p78"/>
              <p:cNvGrpSpPr/>
              <p:nvPr/>
            </p:nvGrpSpPr>
            <p:grpSpPr>
              <a:xfrm>
                <a:off x="4595437" y="3598775"/>
                <a:ext cx="37776" cy="32451"/>
                <a:chOff x="4595437" y="3598775"/>
                <a:chExt cx="37776" cy="32451"/>
              </a:xfrm>
            </p:grpSpPr>
            <p:sp>
              <p:nvSpPr>
                <p:cNvPr id="3510" name="Google Shape;3510;p78"/>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8"/>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2" name="Google Shape;3512;p78"/>
              <p:cNvGrpSpPr/>
              <p:nvPr/>
            </p:nvGrpSpPr>
            <p:grpSpPr>
              <a:xfrm>
                <a:off x="4641864" y="3524443"/>
                <a:ext cx="37776" cy="32380"/>
                <a:chOff x="4641864" y="3524443"/>
                <a:chExt cx="37776" cy="32380"/>
              </a:xfrm>
            </p:grpSpPr>
            <p:sp>
              <p:nvSpPr>
                <p:cNvPr id="3513" name="Google Shape;3513;p78"/>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8"/>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78"/>
              <p:cNvGrpSpPr/>
              <p:nvPr/>
            </p:nvGrpSpPr>
            <p:grpSpPr>
              <a:xfrm>
                <a:off x="4648431" y="3893901"/>
                <a:ext cx="37776" cy="32357"/>
                <a:chOff x="4648431" y="3893901"/>
                <a:chExt cx="37776" cy="32357"/>
              </a:xfrm>
            </p:grpSpPr>
            <p:sp>
              <p:nvSpPr>
                <p:cNvPr id="3516" name="Google Shape;3516;p78"/>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8"/>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8" name="Google Shape;3518;p78"/>
              <p:cNvGrpSpPr/>
              <p:nvPr/>
            </p:nvGrpSpPr>
            <p:grpSpPr>
              <a:xfrm>
                <a:off x="4567752" y="3722908"/>
                <a:ext cx="37870" cy="32380"/>
                <a:chOff x="4567752" y="3722908"/>
                <a:chExt cx="37870" cy="32380"/>
              </a:xfrm>
            </p:grpSpPr>
            <p:sp>
              <p:nvSpPr>
                <p:cNvPr id="3519" name="Google Shape;3519;p78"/>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8"/>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1" name="Google Shape;3521;p78"/>
              <p:cNvGrpSpPr/>
              <p:nvPr/>
            </p:nvGrpSpPr>
            <p:grpSpPr>
              <a:xfrm>
                <a:off x="4617506" y="3652052"/>
                <a:ext cx="37783" cy="32357"/>
                <a:chOff x="4617506" y="3652052"/>
                <a:chExt cx="37783" cy="32357"/>
              </a:xfrm>
            </p:grpSpPr>
            <p:sp>
              <p:nvSpPr>
                <p:cNvPr id="3522" name="Google Shape;3522;p78"/>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8"/>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78"/>
              <p:cNvGrpSpPr/>
              <p:nvPr/>
            </p:nvGrpSpPr>
            <p:grpSpPr>
              <a:xfrm>
                <a:off x="4739005" y="3554149"/>
                <a:ext cx="37870" cy="32357"/>
                <a:chOff x="4739005" y="3554149"/>
                <a:chExt cx="37870" cy="32357"/>
              </a:xfrm>
            </p:grpSpPr>
            <p:sp>
              <p:nvSpPr>
                <p:cNvPr id="3525" name="Google Shape;3525;p78"/>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8"/>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7" name="Google Shape;3527;p78"/>
              <p:cNvGrpSpPr/>
              <p:nvPr/>
            </p:nvGrpSpPr>
            <p:grpSpPr>
              <a:xfrm>
                <a:off x="4806557" y="3630258"/>
                <a:ext cx="37776" cy="32364"/>
                <a:chOff x="4806557" y="3630258"/>
                <a:chExt cx="37776" cy="32364"/>
              </a:xfrm>
            </p:grpSpPr>
            <p:sp>
              <p:nvSpPr>
                <p:cNvPr id="3528" name="Google Shape;3528;p78"/>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8"/>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0" name="Google Shape;3530;p78"/>
              <p:cNvGrpSpPr/>
              <p:nvPr/>
            </p:nvGrpSpPr>
            <p:grpSpPr>
              <a:xfrm>
                <a:off x="4737007" y="4004357"/>
                <a:ext cx="37870" cy="32357"/>
                <a:chOff x="4737007" y="4004357"/>
                <a:chExt cx="37870" cy="32357"/>
              </a:xfrm>
            </p:grpSpPr>
            <p:sp>
              <p:nvSpPr>
                <p:cNvPr id="3531" name="Google Shape;3531;p78"/>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8"/>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78"/>
              <p:cNvGrpSpPr/>
              <p:nvPr/>
            </p:nvGrpSpPr>
            <p:grpSpPr>
              <a:xfrm>
                <a:off x="4773634" y="4208627"/>
                <a:ext cx="37776" cy="32357"/>
                <a:chOff x="4773634" y="4208627"/>
                <a:chExt cx="37776" cy="32357"/>
              </a:xfrm>
            </p:grpSpPr>
            <p:sp>
              <p:nvSpPr>
                <p:cNvPr id="3534" name="Google Shape;3534;p78"/>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8"/>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6" name="Google Shape;3536;p78"/>
              <p:cNvGrpSpPr/>
              <p:nvPr/>
            </p:nvGrpSpPr>
            <p:grpSpPr>
              <a:xfrm>
                <a:off x="4888282" y="4074764"/>
                <a:ext cx="37776" cy="32451"/>
                <a:chOff x="4888282" y="4074764"/>
                <a:chExt cx="37776" cy="32451"/>
              </a:xfrm>
            </p:grpSpPr>
            <p:sp>
              <p:nvSpPr>
                <p:cNvPr id="3537" name="Google Shape;3537;p78"/>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8"/>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78"/>
              <p:cNvGrpSpPr/>
              <p:nvPr/>
            </p:nvGrpSpPr>
            <p:grpSpPr>
              <a:xfrm>
                <a:off x="4901315" y="3804271"/>
                <a:ext cx="37776" cy="32364"/>
                <a:chOff x="4901315" y="3804271"/>
                <a:chExt cx="37776" cy="32364"/>
              </a:xfrm>
            </p:grpSpPr>
            <p:sp>
              <p:nvSpPr>
                <p:cNvPr id="3540" name="Google Shape;3540;p78"/>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8"/>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2" name="Google Shape;3542;p78"/>
              <p:cNvGrpSpPr/>
              <p:nvPr/>
            </p:nvGrpSpPr>
            <p:grpSpPr>
              <a:xfrm>
                <a:off x="4866394" y="3715035"/>
                <a:ext cx="37846" cy="32357"/>
                <a:chOff x="4866394" y="3715035"/>
                <a:chExt cx="37846" cy="32357"/>
              </a:xfrm>
            </p:grpSpPr>
            <p:sp>
              <p:nvSpPr>
                <p:cNvPr id="3543" name="Google Shape;3543;p78"/>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8"/>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5" name="Google Shape;3545;p78"/>
              <p:cNvGrpSpPr/>
              <p:nvPr/>
            </p:nvGrpSpPr>
            <p:grpSpPr>
              <a:xfrm>
                <a:off x="4979233" y="3839798"/>
                <a:ext cx="37878" cy="32420"/>
                <a:chOff x="4979233" y="3839798"/>
                <a:chExt cx="37878" cy="32420"/>
              </a:xfrm>
            </p:grpSpPr>
            <p:sp>
              <p:nvSpPr>
                <p:cNvPr id="3546" name="Google Shape;3546;p78"/>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8"/>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8" name="Google Shape;3548;p78"/>
              <p:cNvGrpSpPr/>
              <p:nvPr/>
            </p:nvGrpSpPr>
            <p:grpSpPr>
              <a:xfrm>
                <a:off x="4790662" y="3679147"/>
                <a:ext cx="37783" cy="32380"/>
                <a:chOff x="4790662" y="3679147"/>
                <a:chExt cx="37783" cy="32380"/>
              </a:xfrm>
            </p:grpSpPr>
            <p:sp>
              <p:nvSpPr>
                <p:cNvPr id="3549" name="Google Shape;3549;p78"/>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8"/>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1" name="Google Shape;3551;p78"/>
              <p:cNvGrpSpPr/>
              <p:nvPr/>
            </p:nvGrpSpPr>
            <p:grpSpPr>
              <a:xfrm>
                <a:off x="4857263" y="3557861"/>
                <a:ext cx="37776" cy="32357"/>
                <a:chOff x="4857263" y="3557861"/>
                <a:chExt cx="37776" cy="32357"/>
              </a:xfrm>
            </p:grpSpPr>
            <p:sp>
              <p:nvSpPr>
                <p:cNvPr id="3552" name="Google Shape;3552;p78"/>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8"/>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4" name="Google Shape;3554;p78"/>
              <p:cNvGrpSpPr/>
              <p:nvPr/>
            </p:nvGrpSpPr>
            <p:grpSpPr>
              <a:xfrm>
                <a:off x="4883902" y="3648033"/>
                <a:ext cx="37783" cy="32380"/>
                <a:chOff x="4883902" y="3648033"/>
                <a:chExt cx="37783" cy="32380"/>
              </a:xfrm>
            </p:grpSpPr>
            <p:sp>
              <p:nvSpPr>
                <p:cNvPr id="3555" name="Google Shape;3555;p78"/>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8"/>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7" name="Google Shape;3557;p78"/>
              <p:cNvGrpSpPr/>
              <p:nvPr/>
            </p:nvGrpSpPr>
            <p:grpSpPr>
              <a:xfrm>
                <a:off x="4907780" y="3347220"/>
                <a:ext cx="37878" cy="32357"/>
                <a:chOff x="4907780" y="3347220"/>
                <a:chExt cx="37878" cy="32357"/>
              </a:xfrm>
            </p:grpSpPr>
            <p:sp>
              <p:nvSpPr>
                <p:cNvPr id="3558" name="Google Shape;3558;p78"/>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8"/>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0" name="Google Shape;3560;p78"/>
              <p:cNvGrpSpPr/>
              <p:nvPr/>
            </p:nvGrpSpPr>
            <p:grpSpPr>
              <a:xfrm>
                <a:off x="5065048" y="3738150"/>
                <a:ext cx="37783" cy="32364"/>
                <a:chOff x="5065048" y="3738150"/>
                <a:chExt cx="37783" cy="32364"/>
              </a:xfrm>
            </p:grpSpPr>
            <p:sp>
              <p:nvSpPr>
                <p:cNvPr id="3561" name="Google Shape;3561;p78"/>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8"/>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78"/>
              <p:cNvGrpSpPr/>
              <p:nvPr/>
            </p:nvGrpSpPr>
            <p:grpSpPr>
              <a:xfrm>
                <a:off x="5071616" y="3284615"/>
                <a:ext cx="37783" cy="32357"/>
                <a:chOff x="5071616" y="3284615"/>
                <a:chExt cx="37783" cy="32357"/>
              </a:xfrm>
            </p:grpSpPr>
            <p:sp>
              <p:nvSpPr>
                <p:cNvPr id="3564" name="Google Shape;3564;p78"/>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8"/>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6" name="Google Shape;3566;p78"/>
              <p:cNvGrpSpPr/>
              <p:nvPr/>
            </p:nvGrpSpPr>
            <p:grpSpPr>
              <a:xfrm>
                <a:off x="5389291" y="3759921"/>
                <a:ext cx="37783" cy="32380"/>
                <a:chOff x="5389291" y="3759921"/>
                <a:chExt cx="37783" cy="32380"/>
              </a:xfrm>
            </p:grpSpPr>
            <p:sp>
              <p:nvSpPr>
                <p:cNvPr id="3567" name="Google Shape;3567;p78"/>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8"/>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9" name="Google Shape;3569;p78"/>
              <p:cNvGrpSpPr/>
              <p:nvPr/>
            </p:nvGrpSpPr>
            <p:grpSpPr>
              <a:xfrm>
                <a:off x="5431534" y="3632932"/>
                <a:ext cx="37878" cy="32451"/>
                <a:chOff x="5431534" y="3632932"/>
                <a:chExt cx="37878" cy="32451"/>
              </a:xfrm>
            </p:grpSpPr>
            <p:sp>
              <p:nvSpPr>
                <p:cNvPr id="3570" name="Google Shape;3570;p78"/>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8"/>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2" name="Google Shape;3572;p78"/>
              <p:cNvGrpSpPr/>
              <p:nvPr/>
            </p:nvGrpSpPr>
            <p:grpSpPr>
              <a:xfrm>
                <a:off x="5540755" y="3544829"/>
                <a:ext cx="37783" cy="32357"/>
                <a:chOff x="5540755" y="3544829"/>
                <a:chExt cx="37783" cy="32357"/>
              </a:xfrm>
            </p:grpSpPr>
            <p:sp>
              <p:nvSpPr>
                <p:cNvPr id="3573" name="Google Shape;3573;p78"/>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8"/>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5" name="Google Shape;3575;p78"/>
              <p:cNvGrpSpPr/>
              <p:nvPr/>
            </p:nvGrpSpPr>
            <p:grpSpPr>
              <a:xfrm>
                <a:off x="5579293" y="3412107"/>
                <a:ext cx="37776" cy="32357"/>
                <a:chOff x="5579293" y="3412107"/>
                <a:chExt cx="37776" cy="32357"/>
              </a:xfrm>
            </p:grpSpPr>
            <p:sp>
              <p:nvSpPr>
                <p:cNvPr id="3576" name="Google Shape;3576;p78"/>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8"/>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8" name="Google Shape;3578;p78"/>
              <p:cNvGrpSpPr/>
              <p:nvPr/>
            </p:nvGrpSpPr>
            <p:grpSpPr>
              <a:xfrm>
                <a:off x="5801346" y="3284615"/>
                <a:ext cx="37783" cy="32357"/>
                <a:chOff x="5801346" y="3284615"/>
                <a:chExt cx="37783" cy="32357"/>
              </a:xfrm>
            </p:grpSpPr>
            <p:sp>
              <p:nvSpPr>
                <p:cNvPr id="3579" name="Google Shape;3579;p78"/>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8"/>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1" name="Google Shape;3581;p78"/>
              <p:cNvGrpSpPr/>
              <p:nvPr/>
            </p:nvGrpSpPr>
            <p:grpSpPr>
              <a:xfrm>
                <a:off x="5763578" y="3399067"/>
                <a:ext cx="37776" cy="32364"/>
                <a:chOff x="5763578" y="3399067"/>
                <a:chExt cx="37776" cy="32364"/>
              </a:xfrm>
            </p:grpSpPr>
            <p:sp>
              <p:nvSpPr>
                <p:cNvPr id="3582" name="Google Shape;3582;p78"/>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8"/>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4" name="Google Shape;3584;p78"/>
              <p:cNvGrpSpPr/>
              <p:nvPr/>
            </p:nvGrpSpPr>
            <p:grpSpPr>
              <a:xfrm>
                <a:off x="5395858" y="3230952"/>
                <a:ext cx="37776" cy="32364"/>
                <a:chOff x="5395858" y="3230952"/>
                <a:chExt cx="37776" cy="32364"/>
              </a:xfrm>
            </p:grpSpPr>
            <p:sp>
              <p:nvSpPr>
                <p:cNvPr id="3585" name="Google Shape;3585;p78"/>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8"/>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78"/>
              <p:cNvGrpSpPr/>
              <p:nvPr/>
            </p:nvGrpSpPr>
            <p:grpSpPr>
              <a:xfrm>
                <a:off x="5264088" y="3188237"/>
                <a:ext cx="37776" cy="32357"/>
                <a:chOff x="5264088" y="3188237"/>
                <a:chExt cx="37776" cy="32357"/>
              </a:xfrm>
            </p:grpSpPr>
            <p:sp>
              <p:nvSpPr>
                <p:cNvPr id="3588" name="Google Shape;3588;p78"/>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8"/>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0" name="Google Shape;3590;p78"/>
              <p:cNvGrpSpPr/>
              <p:nvPr/>
            </p:nvGrpSpPr>
            <p:grpSpPr>
              <a:xfrm>
                <a:off x="5585758" y="3237425"/>
                <a:ext cx="37878" cy="32357"/>
                <a:chOff x="5585758" y="3237425"/>
                <a:chExt cx="37878" cy="32357"/>
              </a:xfrm>
            </p:grpSpPr>
            <p:sp>
              <p:nvSpPr>
                <p:cNvPr id="3591" name="Google Shape;3591;p78"/>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8"/>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3" name="Google Shape;3593;p78"/>
              <p:cNvGrpSpPr/>
              <p:nvPr/>
            </p:nvGrpSpPr>
            <p:grpSpPr>
              <a:xfrm>
                <a:off x="4874196" y="3291088"/>
                <a:ext cx="37878" cy="32451"/>
                <a:chOff x="4874196" y="3291088"/>
                <a:chExt cx="37878" cy="32451"/>
              </a:xfrm>
            </p:grpSpPr>
            <p:sp>
              <p:nvSpPr>
                <p:cNvPr id="3594" name="Google Shape;3594;p78"/>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8"/>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6" name="Google Shape;3596;p78"/>
              <p:cNvGrpSpPr/>
              <p:nvPr/>
            </p:nvGrpSpPr>
            <p:grpSpPr>
              <a:xfrm>
                <a:off x="5197770" y="3785466"/>
                <a:ext cx="37783" cy="32427"/>
                <a:chOff x="5197770" y="3785466"/>
                <a:chExt cx="37783" cy="32427"/>
              </a:xfrm>
            </p:grpSpPr>
            <p:sp>
              <p:nvSpPr>
                <p:cNvPr id="3597" name="Google Shape;3597;p78"/>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8"/>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9" name="Google Shape;3599;p78"/>
              <p:cNvGrpSpPr/>
              <p:nvPr/>
            </p:nvGrpSpPr>
            <p:grpSpPr>
              <a:xfrm>
                <a:off x="5177699" y="3492117"/>
                <a:ext cx="37776" cy="32357"/>
                <a:chOff x="5177699" y="3492117"/>
                <a:chExt cx="37776" cy="32357"/>
              </a:xfrm>
            </p:grpSpPr>
            <p:sp>
              <p:nvSpPr>
                <p:cNvPr id="3600" name="Google Shape;3600;p78"/>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8"/>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2" name="Google Shape;3602;p78"/>
              <p:cNvGrpSpPr/>
              <p:nvPr/>
            </p:nvGrpSpPr>
            <p:grpSpPr>
              <a:xfrm>
                <a:off x="5349431" y="3622346"/>
                <a:ext cx="37870" cy="32380"/>
                <a:chOff x="5349431" y="3622346"/>
                <a:chExt cx="37870" cy="32380"/>
              </a:xfrm>
            </p:grpSpPr>
            <p:sp>
              <p:nvSpPr>
                <p:cNvPr id="3603" name="Google Shape;3603;p78"/>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8"/>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78"/>
              <p:cNvGrpSpPr/>
              <p:nvPr/>
            </p:nvGrpSpPr>
            <p:grpSpPr>
              <a:xfrm>
                <a:off x="5068855" y="3563980"/>
                <a:ext cx="53954" cy="46223"/>
                <a:chOff x="5068855" y="3563980"/>
                <a:chExt cx="53954" cy="46223"/>
              </a:xfrm>
            </p:grpSpPr>
            <p:sp>
              <p:nvSpPr>
                <p:cNvPr id="3606" name="Google Shape;3606;p78"/>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8"/>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78"/>
              <p:cNvGrpSpPr/>
              <p:nvPr/>
            </p:nvGrpSpPr>
            <p:grpSpPr>
              <a:xfrm>
                <a:off x="5037654" y="3392507"/>
                <a:ext cx="37870" cy="32451"/>
                <a:chOff x="5037654" y="3392507"/>
                <a:chExt cx="37870" cy="32451"/>
              </a:xfrm>
            </p:grpSpPr>
            <p:sp>
              <p:nvSpPr>
                <p:cNvPr id="3609" name="Google Shape;3609;p78"/>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8"/>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78"/>
              <p:cNvGrpSpPr/>
              <p:nvPr/>
            </p:nvGrpSpPr>
            <p:grpSpPr>
              <a:xfrm>
                <a:off x="5456560" y="3368629"/>
                <a:ext cx="37870" cy="32451"/>
                <a:chOff x="5456560" y="3368629"/>
                <a:chExt cx="37870" cy="32451"/>
              </a:xfrm>
            </p:grpSpPr>
            <p:sp>
              <p:nvSpPr>
                <p:cNvPr id="3612" name="Google Shape;3612;p78"/>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8"/>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4" name="Google Shape;3614;p78"/>
              <p:cNvGrpSpPr/>
              <p:nvPr/>
            </p:nvGrpSpPr>
            <p:grpSpPr>
              <a:xfrm>
                <a:off x="4755749" y="3501516"/>
                <a:ext cx="46246" cy="39608"/>
                <a:chOff x="4755749" y="3501516"/>
                <a:chExt cx="46246" cy="39608"/>
              </a:xfrm>
            </p:grpSpPr>
            <p:sp>
              <p:nvSpPr>
                <p:cNvPr id="3615" name="Google Shape;3615;p78"/>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8"/>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78"/>
              <p:cNvGrpSpPr/>
              <p:nvPr/>
            </p:nvGrpSpPr>
            <p:grpSpPr>
              <a:xfrm>
                <a:off x="4681346" y="3485582"/>
                <a:ext cx="37783" cy="32427"/>
                <a:chOff x="4681346" y="3485582"/>
                <a:chExt cx="37783" cy="32427"/>
              </a:xfrm>
            </p:grpSpPr>
            <p:sp>
              <p:nvSpPr>
                <p:cNvPr id="3618" name="Google Shape;3618;p78"/>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8"/>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0" name="Google Shape;3620;p78"/>
              <p:cNvGrpSpPr/>
              <p:nvPr/>
            </p:nvGrpSpPr>
            <p:grpSpPr>
              <a:xfrm>
                <a:off x="4767067" y="3291088"/>
                <a:ext cx="37878" cy="32451"/>
                <a:chOff x="4767067" y="3291088"/>
                <a:chExt cx="37878" cy="32451"/>
              </a:xfrm>
            </p:grpSpPr>
            <p:sp>
              <p:nvSpPr>
                <p:cNvPr id="3621" name="Google Shape;3621;p78"/>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8"/>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3" name="Google Shape;3623;p78"/>
              <p:cNvGrpSpPr/>
              <p:nvPr/>
            </p:nvGrpSpPr>
            <p:grpSpPr>
              <a:xfrm>
                <a:off x="4687819" y="3405539"/>
                <a:ext cx="37776" cy="32451"/>
                <a:chOff x="4687819" y="3405539"/>
                <a:chExt cx="37776" cy="32451"/>
              </a:xfrm>
            </p:grpSpPr>
            <p:sp>
              <p:nvSpPr>
                <p:cNvPr id="3624" name="Google Shape;3624;p78"/>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8"/>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6" name="Google Shape;3626;p78"/>
              <p:cNvGrpSpPr/>
              <p:nvPr/>
            </p:nvGrpSpPr>
            <p:grpSpPr>
              <a:xfrm>
                <a:off x="4923101" y="3444809"/>
                <a:ext cx="52813" cy="45318"/>
                <a:chOff x="4923101" y="3444809"/>
                <a:chExt cx="52813" cy="45318"/>
              </a:xfrm>
            </p:grpSpPr>
            <p:sp>
              <p:nvSpPr>
                <p:cNvPr id="3627" name="Google Shape;3627;p78"/>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8"/>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9" name="Google Shape;3629;p78"/>
              <p:cNvGrpSpPr/>
              <p:nvPr/>
            </p:nvGrpSpPr>
            <p:grpSpPr>
              <a:xfrm>
                <a:off x="4846040" y="3654750"/>
                <a:ext cx="31405" cy="26993"/>
                <a:chOff x="4846040" y="3654750"/>
                <a:chExt cx="31405" cy="26993"/>
              </a:xfrm>
            </p:grpSpPr>
            <p:sp>
              <p:nvSpPr>
                <p:cNvPr id="3630" name="Google Shape;3630;p78"/>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8"/>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2" name="Google Shape;3632;p78"/>
              <p:cNvGrpSpPr/>
              <p:nvPr/>
            </p:nvGrpSpPr>
            <p:grpSpPr>
              <a:xfrm>
                <a:off x="4925673" y="3691700"/>
                <a:ext cx="40253" cy="34472"/>
                <a:chOff x="4925673" y="3691700"/>
                <a:chExt cx="40253" cy="34472"/>
              </a:xfrm>
            </p:grpSpPr>
            <p:sp>
              <p:nvSpPr>
                <p:cNvPr id="3633" name="Google Shape;3633;p78"/>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8"/>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5" name="Google Shape;3635;p78"/>
              <p:cNvGrpSpPr/>
              <p:nvPr/>
            </p:nvGrpSpPr>
            <p:grpSpPr>
              <a:xfrm>
                <a:off x="4894653" y="3740848"/>
                <a:ext cx="31405" cy="26906"/>
                <a:chOff x="4894653" y="3740848"/>
                <a:chExt cx="31405" cy="26906"/>
              </a:xfrm>
            </p:grpSpPr>
            <p:sp>
              <p:nvSpPr>
                <p:cNvPr id="3636" name="Google Shape;3636;p78"/>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8"/>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8" name="Google Shape;3638;p78"/>
              <p:cNvGrpSpPr/>
              <p:nvPr/>
            </p:nvGrpSpPr>
            <p:grpSpPr>
              <a:xfrm>
                <a:off x="4962300" y="3696348"/>
                <a:ext cx="38255" cy="32773"/>
                <a:chOff x="4962300" y="3696348"/>
                <a:chExt cx="38255" cy="32773"/>
              </a:xfrm>
            </p:grpSpPr>
            <p:sp>
              <p:nvSpPr>
                <p:cNvPr id="3639" name="Google Shape;3639;p78"/>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8"/>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78"/>
              <p:cNvGrpSpPr/>
              <p:nvPr/>
            </p:nvGrpSpPr>
            <p:grpSpPr>
              <a:xfrm>
                <a:off x="4980185" y="3743349"/>
                <a:ext cx="31499" cy="26969"/>
                <a:chOff x="4980185" y="3743349"/>
                <a:chExt cx="31499" cy="26969"/>
              </a:xfrm>
            </p:grpSpPr>
            <p:sp>
              <p:nvSpPr>
                <p:cNvPr id="3642" name="Google Shape;3642;p78"/>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8"/>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4" name="Google Shape;3644;p78"/>
              <p:cNvGrpSpPr/>
              <p:nvPr/>
            </p:nvGrpSpPr>
            <p:grpSpPr>
              <a:xfrm>
                <a:off x="5013768" y="3734312"/>
                <a:ext cx="31499" cy="26969"/>
                <a:chOff x="5013768" y="3734312"/>
                <a:chExt cx="31499" cy="26969"/>
              </a:xfrm>
            </p:grpSpPr>
            <p:sp>
              <p:nvSpPr>
                <p:cNvPr id="3645" name="Google Shape;3645;p78"/>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8"/>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78"/>
              <p:cNvGrpSpPr/>
              <p:nvPr/>
            </p:nvGrpSpPr>
            <p:grpSpPr>
              <a:xfrm>
                <a:off x="5036703" y="3764545"/>
                <a:ext cx="31499" cy="26898"/>
                <a:chOff x="5036703" y="3764545"/>
                <a:chExt cx="31499" cy="26898"/>
              </a:xfrm>
            </p:grpSpPr>
            <p:sp>
              <p:nvSpPr>
                <p:cNvPr id="3648" name="Google Shape;3648;p78"/>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8"/>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78"/>
              <p:cNvGrpSpPr/>
              <p:nvPr/>
            </p:nvGrpSpPr>
            <p:grpSpPr>
              <a:xfrm>
                <a:off x="4953546" y="3768352"/>
                <a:ext cx="31405" cy="26898"/>
                <a:chOff x="4953546" y="3768352"/>
                <a:chExt cx="31405" cy="26898"/>
              </a:xfrm>
            </p:grpSpPr>
            <p:sp>
              <p:nvSpPr>
                <p:cNvPr id="3651" name="Google Shape;3651;p78"/>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8"/>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3" name="Google Shape;3653;p78"/>
              <p:cNvGrpSpPr/>
              <p:nvPr/>
            </p:nvGrpSpPr>
            <p:grpSpPr>
              <a:xfrm>
                <a:off x="4964770" y="3814016"/>
                <a:ext cx="31499" cy="26993"/>
                <a:chOff x="4964770" y="3814016"/>
                <a:chExt cx="31499" cy="26993"/>
              </a:xfrm>
            </p:grpSpPr>
            <p:sp>
              <p:nvSpPr>
                <p:cNvPr id="3654" name="Google Shape;3654;p78"/>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8"/>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78"/>
              <p:cNvGrpSpPr/>
              <p:nvPr/>
            </p:nvGrpSpPr>
            <p:grpSpPr>
              <a:xfrm>
                <a:off x="4923290" y="3800504"/>
                <a:ext cx="31468" cy="26898"/>
                <a:chOff x="4923290" y="3800504"/>
                <a:chExt cx="31468" cy="26898"/>
              </a:xfrm>
            </p:grpSpPr>
            <p:sp>
              <p:nvSpPr>
                <p:cNvPr id="3657" name="Google Shape;3657;p78"/>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8"/>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78"/>
              <p:cNvGrpSpPr/>
              <p:nvPr/>
            </p:nvGrpSpPr>
            <p:grpSpPr>
              <a:xfrm>
                <a:off x="5108534" y="3650943"/>
                <a:ext cx="31405" cy="26993"/>
                <a:chOff x="5108534" y="3650943"/>
                <a:chExt cx="31405" cy="26993"/>
              </a:xfrm>
            </p:grpSpPr>
            <p:sp>
              <p:nvSpPr>
                <p:cNvPr id="3660" name="Google Shape;3660;p78"/>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8"/>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78"/>
              <p:cNvGrpSpPr/>
              <p:nvPr/>
            </p:nvGrpSpPr>
            <p:grpSpPr>
              <a:xfrm>
                <a:off x="5119380" y="3760739"/>
                <a:ext cx="31499" cy="26993"/>
                <a:chOff x="5119380" y="3760739"/>
                <a:chExt cx="31499" cy="26993"/>
              </a:xfrm>
            </p:grpSpPr>
            <p:sp>
              <p:nvSpPr>
                <p:cNvPr id="3663" name="Google Shape;3663;p78"/>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8"/>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5" name="Google Shape;3665;p78"/>
              <p:cNvGrpSpPr/>
              <p:nvPr/>
            </p:nvGrpSpPr>
            <p:grpSpPr>
              <a:xfrm>
                <a:off x="5119380" y="3788235"/>
                <a:ext cx="31499" cy="26993"/>
                <a:chOff x="5119380" y="3788235"/>
                <a:chExt cx="31499" cy="26993"/>
              </a:xfrm>
            </p:grpSpPr>
            <p:sp>
              <p:nvSpPr>
                <p:cNvPr id="3666" name="Google Shape;3666;p78"/>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8"/>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8" name="Google Shape;3668;p78"/>
              <p:cNvGrpSpPr/>
              <p:nvPr/>
            </p:nvGrpSpPr>
            <p:grpSpPr>
              <a:xfrm>
                <a:off x="5158005" y="3875284"/>
                <a:ext cx="31405" cy="27001"/>
                <a:chOff x="5158005" y="3875284"/>
                <a:chExt cx="31405" cy="27001"/>
              </a:xfrm>
            </p:grpSpPr>
            <p:sp>
              <p:nvSpPr>
                <p:cNvPr id="3669" name="Google Shape;3669;p78"/>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8"/>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1" name="Google Shape;3671;p78"/>
              <p:cNvGrpSpPr/>
              <p:nvPr/>
            </p:nvGrpSpPr>
            <p:grpSpPr>
              <a:xfrm>
                <a:off x="5233163" y="3764545"/>
                <a:ext cx="31499" cy="26898"/>
                <a:chOff x="5233163" y="3764545"/>
                <a:chExt cx="31499" cy="26898"/>
              </a:xfrm>
            </p:grpSpPr>
            <p:sp>
              <p:nvSpPr>
                <p:cNvPr id="3672" name="Google Shape;3672;p78"/>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8"/>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4" name="Google Shape;3674;p78"/>
              <p:cNvGrpSpPr/>
              <p:nvPr/>
            </p:nvGrpSpPr>
            <p:grpSpPr>
              <a:xfrm>
                <a:off x="5276168" y="3805545"/>
                <a:ext cx="31499" cy="26906"/>
                <a:chOff x="5276168" y="3805545"/>
                <a:chExt cx="31499" cy="26906"/>
              </a:xfrm>
            </p:grpSpPr>
            <p:sp>
              <p:nvSpPr>
                <p:cNvPr id="3675" name="Google Shape;3675;p78"/>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8"/>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7" name="Google Shape;3677;p78"/>
              <p:cNvGrpSpPr/>
              <p:nvPr/>
            </p:nvGrpSpPr>
            <p:grpSpPr>
              <a:xfrm>
                <a:off x="5294053" y="3851933"/>
                <a:ext cx="31405" cy="26945"/>
                <a:chOff x="5294053" y="3851933"/>
                <a:chExt cx="31405" cy="26945"/>
              </a:xfrm>
            </p:grpSpPr>
            <p:sp>
              <p:nvSpPr>
                <p:cNvPr id="3678" name="Google Shape;3678;p78"/>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8"/>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78"/>
              <p:cNvGrpSpPr/>
              <p:nvPr/>
            </p:nvGrpSpPr>
            <p:grpSpPr>
              <a:xfrm>
                <a:off x="5341723" y="3851902"/>
                <a:ext cx="31405" cy="26977"/>
                <a:chOff x="5341723" y="3851902"/>
                <a:chExt cx="31405" cy="26977"/>
              </a:xfrm>
            </p:grpSpPr>
            <p:sp>
              <p:nvSpPr>
                <p:cNvPr id="3681" name="Google Shape;3681;p78"/>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8"/>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3" name="Google Shape;3683;p78"/>
              <p:cNvGrpSpPr/>
              <p:nvPr/>
            </p:nvGrpSpPr>
            <p:grpSpPr>
              <a:xfrm>
                <a:off x="5054871" y="3507855"/>
                <a:ext cx="31405" cy="26993"/>
                <a:chOff x="5054871" y="3507855"/>
                <a:chExt cx="31405" cy="26993"/>
              </a:xfrm>
            </p:grpSpPr>
            <p:sp>
              <p:nvSpPr>
                <p:cNvPr id="3684" name="Google Shape;3684;p78"/>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8"/>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6" name="Google Shape;3686;p78"/>
              <p:cNvGrpSpPr/>
              <p:nvPr/>
            </p:nvGrpSpPr>
            <p:grpSpPr>
              <a:xfrm>
                <a:off x="4876579" y="3675325"/>
                <a:ext cx="31405" cy="26969"/>
                <a:chOff x="4876579" y="3675325"/>
                <a:chExt cx="31405" cy="26969"/>
              </a:xfrm>
            </p:grpSpPr>
            <p:sp>
              <p:nvSpPr>
                <p:cNvPr id="3687" name="Google Shape;3687;p78"/>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8"/>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9" name="Google Shape;3689;p78"/>
              <p:cNvGrpSpPr/>
              <p:nvPr/>
            </p:nvGrpSpPr>
            <p:grpSpPr>
              <a:xfrm>
                <a:off x="4842233" y="3688333"/>
                <a:ext cx="31405" cy="26993"/>
                <a:chOff x="4842233" y="3688333"/>
                <a:chExt cx="31405" cy="26993"/>
              </a:xfrm>
            </p:grpSpPr>
            <p:sp>
              <p:nvSpPr>
                <p:cNvPr id="3690" name="Google Shape;3690;p78"/>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8"/>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2" name="Google Shape;3692;p78"/>
              <p:cNvGrpSpPr/>
              <p:nvPr/>
            </p:nvGrpSpPr>
            <p:grpSpPr>
              <a:xfrm>
                <a:off x="5187876" y="3608032"/>
                <a:ext cx="31405" cy="27001"/>
                <a:chOff x="5187876" y="3608032"/>
                <a:chExt cx="31405" cy="27001"/>
              </a:xfrm>
            </p:grpSpPr>
            <p:sp>
              <p:nvSpPr>
                <p:cNvPr id="3693" name="Google Shape;3693;p78"/>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8"/>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5" name="Google Shape;3695;p78"/>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8"/>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7" name="Google Shape;3697;p78"/>
              <p:cNvGrpSpPr/>
              <p:nvPr/>
            </p:nvGrpSpPr>
            <p:grpSpPr>
              <a:xfrm>
                <a:off x="5269224" y="3304167"/>
                <a:ext cx="40253" cy="34402"/>
                <a:chOff x="5269224" y="3304167"/>
                <a:chExt cx="40253" cy="34402"/>
              </a:xfrm>
            </p:grpSpPr>
            <p:sp>
              <p:nvSpPr>
                <p:cNvPr id="3698" name="Google Shape;3698;p78"/>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8"/>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0" name="Google Shape;3700;p78"/>
              <p:cNvGrpSpPr/>
              <p:nvPr/>
            </p:nvGrpSpPr>
            <p:grpSpPr>
              <a:xfrm>
                <a:off x="5327354" y="3476615"/>
                <a:ext cx="49864" cy="42723"/>
                <a:chOff x="5327354" y="3476615"/>
                <a:chExt cx="49864" cy="42723"/>
              </a:xfrm>
            </p:grpSpPr>
            <p:sp>
              <p:nvSpPr>
                <p:cNvPr id="3701" name="Google Shape;3701;p78"/>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8"/>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3" name="Google Shape;3703;p78"/>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8"/>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5" name="Google Shape;3705;p78"/>
              <p:cNvGrpSpPr/>
              <p:nvPr/>
            </p:nvGrpSpPr>
            <p:grpSpPr>
              <a:xfrm>
                <a:off x="5341723" y="3775957"/>
                <a:ext cx="31405" cy="26898"/>
                <a:chOff x="5341723" y="3775957"/>
                <a:chExt cx="31405" cy="26898"/>
              </a:xfrm>
            </p:grpSpPr>
            <p:sp>
              <p:nvSpPr>
                <p:cNvPr id="3706" name="Google Shape;3706;p78"/>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8"/>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8" name="Google Shape;3708;p78"/>
              <p:cNvGrpSpPr/>
              <p:nvPr/>
            </p:nvGrpSpPr>
            <p:grpSpPr>
              <a:xfrm>
                <a:off x="5439053" y="3699274"/>
                <a:ext cx="31405" cy="26898"/>
                <a:chOff x="5439053" y="3699274"/>
                <a:chExt cx="31405" cy="26898"/>
              </a:xfrm>
            </p:grpSpPr>
            <p:sp>
              <p:nvSpPr>
                <p:cNvPr id="3709" name="Google Shape;3709;p78"/>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8"/>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1" name="Google Shape;3711;p78"/>
              <p:cNvGrpSpPr/>
              <p:nvPr/>
            </p:nvGrpSpPr>
            <p:grpSpPr>
              <a:xfrm>
                <a:off x="5412414" y="3622307"/>
                <a:ext cx="31499" cy="26993"/>
                <a:chOff x="5412414" y="3622307"/>
                <a:chExt cx="31499" cy="26993"/>
              </a:xfrm>
            </p:grpSpPr>
            <p:sp>
              <p:nvSpPr>
                <p:cNvPr id="3712" name="Google Shape;3712;p78"/>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8"/>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78"/>
              <p:cNvGrpSpPr/>
              <p:nvPr/>
            </p:nvGrpSpPr>
            <p:grpSpPr>
              <a:xfrm>
                <a:off x="5476254" y="3473949"/>
                <a:ext cx="26835" cy="26930"/>
                <a:chOff x="5476254" y="3473949"/>
                <a:chExt cx="26835" cy="26930"/>
              </a:xfrm>
            </p:grpSpPr>
            <p:sp>
              <p:nvSpPr>
                <p:cNvPr id="3715" name="Google Shape;3715;p78"/>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8"/>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7" name="Google Shape;3717;p78"/>
              <p:cNvGrpSpPr/>
              <p:nvPr/>
            </p:nvGrpSpPr>
            <p:grpSpPr>
              <a:xfrm>
                <a:off x="5564547" y="3481594"/>
                <a:ext cx="31397" cy="26898"/>
                <a:chOff x="5564547" y="3481594"/>
                <a:chExt cx="31397" cy="26898"/>
              </a:xfrm>
            </p:grpSpPr>
            <p:sp>
              <p:nvSpPr>
                <p:cNvPr id="3718" name="Google Shape;3718;p78"/>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8"/>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0" name="Google Shape;3720;p78"/>
              <p:cNvGrpSpPr/>
              <p:nvPr/>
            </p:nvGrpSpPr>
            <p:grpSpPr>
              <a:xfrm>
                <a:off x="5534101" y="3470174"/>
                <a:ext cx="31397" cy="26906"/>
                <a:chOff x="5534101" y="3470174"/>
                <a:chExt cx="31397" cy="26906"/>
              </a:xfrm>
            </p:grpSpPr>
            <p:sp>
              <p:nvSpPr>
                <p:cNvPr id="3721" name="Google Shape;3721;p78"/>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8"/>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3" name="Google Shape;3723;p78"/>
              <p:cNvGrpSpPr/>
              <p:nvPr/>
            </p:nvGrpSpPr>
            <p:grpSpPr>
              <a:xfrm>
                <a:off x="5610879" y="3314486"/>
                <a:ext cx="31499" cy="26938"/>
                <a:chOff x="5610879" y="3314486"/>
                <a:chExt cx="31499" cy="26938"/>
              </a:xfrm>
            </p:grpSpPr>
            <p:sp>
              <p:nvSpPr>
                <p:cNvPr id="3724" name="Google Shape;3724;p78"/>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8"/>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6" name="Google Shape;3726;p78"/>
              <p:cNvGrpSpPr/>
              <p:nvPr/>
            </p:nvGrpSpPr>
            <p:grpSpPr>
              <a:xfrm>
                <a:off x="4834525" y="3501382"/>
                <a:ext cx="31499" cy="26898"/>
                <a:chOff x="4834525" y="3501382"/>
                <a:chExt cx="31499" cy="26898"/>
              </a:xfrm>
            </p:grpSpPr>
            <p:sp>
              <p:nvSpPr>
                <p:cNvPr id="3727" name="Google Shape;3727;p78"/>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8"/>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78"/>
              <p:cNvGrpSpPr/>
              <p:nvPr/>
            </p:nvGrpSpPr>
            <p:grpSpPr>
              <a:xfrm>
                <a:off x="4898460" y="3580158"/>
                <a:ext cx="31405" cy="26898"/>
                <a:chOff x="4898460" y="3580158"/>
                <a:chExt cx="31405" cy="26898"/>
              </a:xfrm>
            </p:grpSpPr>
            <p:sp>
              <p:nvSpPr>
                <p:cNvPr id="3730" name="Google Shape;3730;p78"/>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8"/>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2" name="Google Shape;3732;p78"/>
              <p:cNvGrpSpPr/>
              <p:nvPr/>
            </p:nvGrpSpPr>
            <p:grpSpPr>
              <a:xfrm>
                <a:off x="4882667" y="3608032"/>
                <a:ext cx="31499" cy="27001"/>
                <a:chOff x="4882667" y="3608032"/>
                <a:chExt cx="31499" cy="27001"/>
              </a:xfrm>
            </p:grpSpPr>
            <p:sp>
              <p:nvSpPr>
                <p:cNvPr id="3733" name="Google Shape;3733;p78"/>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8"/>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5" name="Google Shape;3735;p78"/>
              <p:cNvGrpSpPr/>
              <p:nvPr/>
            </p:nvGrpSpPr>
            <p:grpSpPr>
              <a:xfrm>
                <a:off x="4843373" y="3631407"/>
                <a:ext cx="16273" cy="16186"/>
                <a:chOff x="4843373" y="3631407"/>
                <a:chExt cx="16273" cy="16186"/>
              </a:xfrm>
            </p:grpSpPr>
            <p:sp>
              <p:nvSpPr>
                <p:cNvPr id="3736" name="Google Shape;3736;p78"/>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8"/>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8" name="Google Shape;3738;p78"/>
              <p:cNvGrpSpPr/>
              <p:nvPr/>
            </p:nvGrpSpPr>
            <p:grpSpPr>
              <a:xfrm>
                <a:off x="4727773" y="3591578"/>
                <a:ext cx="31499" cy="26898"/>
                <a:chOff x="4727773" y="3591578"/>
                <a:chExt cx="31499" cy="26898"/>
              </a:xfrm>
            </p:grpSpPr>
            <p:sp>
              <p:nvSpPr>
                <p:cNvPr id="3739" name="Google Shape;3739;p78"/>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8"/>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1" name="Google Shape;3741;p78"/>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8"/>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3" name="Google Shape;3743;p78"/>
              <p:cNvGrpSpPr/>
              <p:nvPr/>
            </p:nvGrpSpPr>
            <p:grpSpPr>
              <a:xfrm>
                <a:off x="4609421" y="3577398"/>
                <a:ext cx="31499" cy="27001"/>
                <a:chOff x="4609421" y="3577398"/>
                <a:chExt cx="31499" cy="27001"/>
              </a:xfrm>
            </p:grpSpPr>
            <p:sp>
              <p:nvSpPr>
                <p:cNvPr id="3744" name="Google Shape;3744;p78"/>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8"/>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6" name="Google Shape;3746;p78"/>
              <p:cNvGrpSpPr/>
              <p:nvPr/>
            </p:nvGrpSpPr>
            <p:grpSpPr>
              <a:xfrm>
                <a:off x="4649289" y="3577398"/>
                <a:ext cx="31499" cy="27001"/>
                <a:chOff x="4649289" y="3577398"/>
                <a:chExt cx="31499" cy="27001"/>
              </a:xfrm>
            </p:grpSpPr>
            <p:sp>
              <p:nvSpPr>
                <p:cNvPr id="3747" name="Google Shape;3747;p78"/>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8"/>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78"/>
              <p:cNvGrpSpPr/>
              <p:nvPr/>
            </p:nvGrpSpPr>
            <p:grpSpPr>
              <a:xfrm>
                <a:off x="4605614" y="3639523"/>
                <a:ext cx="31499" cy="26906"/>
                <a:chOff x="4605614" y="3639523"/>
                <a:chExt cx="31499" cy="26906"/>
              </a:xfrm>
            </p:grpSpPr>
            <p:sp>
              <p:nvSpPr>
                <p:cNvPr id="3750" name="Google Shape;3750;p78"/>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8"/>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2" name="Google Shape;3752;p78"/>
              <p:cNvGrpSpPr/>
              <p:nvPr/>
            </p:nvGrpSpPr>
            <p:grpSpPr>
              <a:xfrm>
                <a:off x="4785149" y="3618846"/>
                <a:ext cx="26930" cy="26843"/>
                <a:chOff x="4785149" y="3618846"/>
                <a:chExt cx="26930" cy="26843"/>
              </a:xfrm>
            </p:grpSpPr>
            <p:sp>
              <p:nvSpPr>
                <p:cNvPr id="3753" name="Google Shape;3753;p78"/>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8"/>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78"/>
              <p:cNvGrpSpPr/>
              <p:nvPr/>
            </p:nvGrpSpPr>
            <p:grpSpPr>
              <a:xfrm>
                <a:off x="4810167" y="3601567"/>
                <a:ext cx="31405" cy="26898"/>
                <a:chOff x="4810167" y="3601567"/>
                <a:chExt cx="31405" cy="26898"/>
              </a:xfrm>
            </p:grpSpPr>
            <p:sp>
              <p:nvSpPr>
                <p:cNvPr id="3756" name="Google Shape;3756;p78"/>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8"/>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78"/>
              <p:cNvGrpSpPr/>
              <p:nvPr/>
            </p:nvGrpSpPr>
            <p:grpSpPr>
              <a:xfrm>
                <a:off x="4831002" y="3373230"/>
                <a:ext cx="31405" cy="26898"/>
                <a:chOff x="4831002" y="3373230"/>
                <a:chExt cx="31405" cy="26898"/>
              </a:xfrm>
            </p:grpSpPr>
            <p:sp>
              <p:nvSpPr>
                <p:cNvPr id="3759" name="Google Shape;3759;p78"/>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8"/>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78"/>
              <p:cNvGrpSpPr/>
              <p:nvPr/>
            </p:nvGrpSpPr>
            <p:grpSpPr>
              <a:xfrm>
                <a:off x="4719311" y="3355054"/>
                <a:ext cx="31499" cy="27001"/>
                <a:chOff x="4719311" y="3355054"/>
                <a:chExt cx="31499" cy="27001"/>
              </a:xfrm>
            </p:grpSpPr>
            <p:sp>
              <p:nvSpPr>
                <p:cNvPr id="3762" name="Google Shape;3762;p78"/>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8"/>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4" name="Google Shape;3764;p78"/>
              <p:cNvGrpSpPr/>
              <p:nvPr/>
            </p:nvGrpSpPr>
            <p:grpSpPr>
              <a:xfrm>
                <a:off x="4798755" y="3450260"/>
                <a:ext cx="26930" cy="26930"/>
                <a:chOff x="4798755" y="3450260"/>
                <a:chExt cx="26930" cy="26930"/>
              </a:xfrm>
            </p:grpSpPr>
            <p:sp>
              <p:nvSpPr>
                <p:cNvPr id="3765" name="Google Shape;3765;p78"/>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8"/>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78"/>
              <p:cNvGrpSpPr/>
              <p:nvPr/>
            </p:nvGrpSpPr>
            <p:grpSpPr>
              <a:xfrm>
                <a:off x="4645576" y="3467555"/>
                <a:ext cx="31405" cy="26953"/>
                <a:chOff x="4645576" y="3467555"/>
                <a:chExt cx="31405" cy="26953"/>
              </a:xfrm>
            </p:grpSpPr>
            <p:sp>
              <p:nvSpPr>
                <p:cNvPr id="3768" name="Google Shape;3768;p78"/>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8"/>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0" name="Google Shape;3770;p78"/>
              <p:cNvGrpSpPr/>
              <p:nvPr/>
            </p:nvGrpSpPr>
            <p:grpSpPr>
              <a:xfrm>
                <a:off x="4687631" y="3583965"/>
                <a:ext cx="31499" cy="26898"/>
                <a:chOff x="4687631" y="3583965"/>
                <a:chExt cx="31499" cy="26898"/>
              </a:xfrm>
            </p:grpSpPr>
            <p:sp>
              <p:nvSpPr>
                <p:cNvPr id="3771" name="Google Shape;3771;p78"/>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8"/>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78"/>
              <p:cNvGrpSpPr/>
              <p:nvPr/>
            </p:nvGrpSpPr>
            <p:grpSpPr>
              <a:xfrm>
                <a:off x="4719311" y="3471314"/>
                <a:ext cx="31499" cy="27001"/>
                <a:chOff x="4719311" y="3471314"/>
                <a:chExt cx="31499" cy="27001"/>
              </a:xfrm>
            </p:grpSpPr>
            <p:sp>
              <p:nvSpPr>
                <p:cNvPr id="3774" name="Google Shape;3774;p78"/>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8"/>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6" name="Google Shape;3776;p78"/>
              <p:cNvGrpSpPr/>
              <p:nvPr/>
            </p:nvGrpSpPr>
            <p:grpSpPr>
              <a:xfrm>
                <a:off x="4719311" y="3434404"/>
                <a:ext cx="31499" cy="26898"/>
                <a:chOff x="4719311" y="3434404"/>
                <a:chExt cx="31499" cy="26898"/>
              </a:xfrm>
            </p:grpSpPr>
            <p:sp>
              <p:nvSpPr>
                <p:cNvPr id="3777" name="Google Shape;3777;p78"/>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8"/>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9" name="Google Shape;3779;p78"/>
              <p:cNvGrpSpPr/>
              <p:nvPr/>
            </p:nvGrpSpPr>
            <p:grpSpPr>
              <a:xfrm>
                <a:off x="4768876" y="3401772"/>
                <a:ext cx="31499" cy="26898"/>
                <a:chOff x="4768876" y="3401772"/>
                <a:chExt cx="31499" cy="26898"/>
              </a:xfrm>
            </p:grpSpPr>
            <p:sp>
              <p:nvSpPr>
                <p:cNvPr id="3780" name="Google Shape;3780;p78"/>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8"/>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2" name="Google Shape;3782;p78"/>
              <p:cNvGrpSpPr/>
              <p:nvPr/>
            </p:nvGrpSpPr>
            <p:grpSpPr>
              <a:xfrm>
                <a:off x="4762214" y="3471377"/>
                <a:ext cx="26938" cy="26938"/>
                <a:chOff x="4762214" y="3471377"/>
                <a:chExt cx="26938" cy="26938"/>
              </a:xfrm>
            </p:grpSpPr>
            <p:sp>
              <p:nvSpPr>
                <p:cNvPr id="3783" name="Google Shape;3783;p78"/>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8"/>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78"/>
              <p:cNvGrpSpPr/>
              <p:nvPr/>
            </p:nvGrpSpPr>
            <p:grpSpPr>
              <a:xfrm>
                <a:off x="4790473" y="3344782"/>
                <a:ext cx="31405" cy="26898"/>
                <a:chOff x="4790473" y="3344782"/>
                <a:chExt cx="31405" cy="26898"/>
              </a:xfrm>
            </p:grpSpPr>
            <p:sp>
              <p:nvSpPr>
                <p:cNvPr id="3786" name="Google Shape;3786;p78"/>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8"/>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78"/>
              <p:cNvGrpSpPr/>
              <p:nvPr/>
            </p:nvGrpSpPr>
            <p:grpSpPr>
              <a:xfrm>
                <a:off x="4823774" y="3950733"/>
                <a:ext cx="37398" cy="32034"/>
                <a:chOff x="4823774" y="3950733"/>
                <a:chExt cx="37398" cy="32034"/>
              </a:xfrm>
            </p:grpSpPr>
            <p:sp>
              <p:nvSpPr>
                <p:cNvPr id="3789" name="Google Shape;3789;p78"/>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8"/>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1" name="Google Shape;3791;p78"/>
              <p:cNvGrpSpPr/>
              <p:nvPr/>
            </p:nvGrpSpPr>
            <p:grpSpPr>
              <a:xfrm>
                <a:off x="4823396" y="4110566"/>
                <a:ext cx="31405" cy="26906"/>
                <a:chOff x="4823396" y="4110566"/>
                <a:chExt cx="31405" cy="26906"/>
              </a:xfrm>
            </p:grpSpPr>
            <p:sp>
              <p:nvSpPr>
                <p:cNvPr id="3792" name="Google Shape;3792;p78"/>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8"/>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78"/>
              <p:cNvGrpSpPr/>
              <p:nvPr/>
            </p:nvGrpSpPr>
            <p:grpSpPr>
              <a:xfrm>
                <a:off x="4838332" y="3821150"/>
                <a:ext cx="31499" cy="26898"/>
                <a:chOff x="4838332" y="3821150"/>
                <a:chExt cx="31499" cy="26898"/>
              </a:xfrm>
            </p:grpSpPr>
            <p:sp>
              <p:nvSpPr>
                <p:cNvPr id="3795" name="Google Shape;3795;p78"/>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8"/>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7" name="Google Shape;3797;p78"/>
              <p:cNvGrpSpPr/>
              <p:nvPr/>
            </p:nvGrpSpPr>
            <p:grpSpPr>
              <a:xfrm>
                <a:off x="4661275" y="3815007"/>
                <a:ext cx="36824" cy="31523"/>
                <a:chOff x="4661275" y="3815007"/>
                <a:chExt cx="36824" cy="31523"/>
              </a:xfrm>
            </p:grpSpPr>
            <p:sp>
              <p:nvSpPr>
                <p:cNvPr id="3798" name="Google Shape;3798;p78"/>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8"/>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78"/>
              <p:cNvGrpSpPr/>
              <p:nvPr/>
            </p:nvGrpSpPr>
            <p:grpSpPr>
              <a:xfrm>
                <a:off x="4558998" y="3851037"/>
                <a:ext cx="33591" cy="28699"/>
                <a:chOff x="4558998" y="3851037"/>
                <a:chExt cx="33591" cy="28699"/>
              </a:xfrm>
            </p:grpSpPr>
            <p:sp>
              <p:nvSpPr>
                <p:cNvPr id="3801" name="Google Shape;3801;p78"/>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8"/>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3" name="Google Shape;3803;p78"/>
              <p:cNvGrpSpPr/>
              <p:nvPr/>
            </p:nvGrpSpPr>
            <p:grpSpPr>
              <a:xfrm>
                <a:off x="4696762" y="3638587"/>
                <a:ext cx="33591" cy="28794"/>
                <a:chOff x="4696762" y="3638587"/>
                <a:chExt cx="33591" cy="28794"/>
              </a:xfrm>
            </p:grpSpPr>
            <p:sp>
              <p:nvSpPr>
                <p:cNvPr id="3804" name="Google Shape;3804;p78"/>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8"/>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6" name="Google Shape;3806;p78"/>
              <p:cNvGrpSpPr/>
              <p:nvPr/>
            </p:nvGrpSpPr>
            <p:grpSpPr>
              <a:xfrm>
                <a:off x="4929479" y="3939140"/>
                <a:ext cx="33497" cy="28692"/>
                <a:chOff x="4929479" y="3939140"/>
                <a:chExt cx="33497" cy="28692"/>
              </a:xfrm>
            </p:grpSpPr>
            <p:sp>
              <p:nvSpPr>
                <p:cNvPr id="3807" name="Google Shape;3807;p78"/>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8"/>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9" name="Google Shape;3809;p78"/>
              <p:cNvGrpSpPr/>
              <p:nvPr/>
            </p:nvGrpSpPr>
            <p:grpSpPr>
              <a:xfrm>
                <a:off x="4907119" y="3986039"/>
                <a:ext cx="33497" cy="28699"/>
                <a:chOff x="4907119" y="3986039"/>
                <a:chExt cx="33497" cy="28699"/>
              </a:xfrm>
            </p:grpSpPr>
            <p:sp>
              <p:nvSpPr>
                <p:cNvPr id="3810" name="Google Shape;3810;p78"/>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8"/>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2" name="Google Shape;3812;p78"/>
              <p:cNvGrpSpPr/>
              <p:nvPr/>
            </p:nvGrpSpPr>
            <p:grpSpPr>
              <a:xfrm>
                <a:off x="4911783" y="4048102"/>
                <a:ext cx="33591" cy="28762"/>
                <a:chOff x="4911783" y="4048102"/>
                <a:chExt cx="33591" cy="28762"/>
              </a:xfrm>
            </p:grpSpPr>
            <p:sp>
              <p:nvSpPr>
                <p:cNvPr id="3813" name="Google Shape;3813;p78"/>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8"/>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5" name="Google Shape;3815;p78"/>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8"/>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7" name="Google Shape;3817;p78"/>
              <p:cNvGrpSpPr/>
              <p:nvPr/>
            </p:nvGrpSpPr>
            <p:grpSpPr>
              <a:xfrm>
                <a:off x="4762623" y="3837847"/>
                <a:ext cx="42416" cy="36273"/>
                <a:chOff x="4762623" y="3837847"/>
                <a:chExt cx="42416" cy="36273"/>
              </a:xfrm>
            </p:grpSpPr>
            <p:sp>
              <p:nvSpPr>
                <p:cNvPr id="3818" name="Google Shape;3818;p78"/>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8"/>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78"/>
              <p:cNvGrpSpPr/>
              <p:nvPr/>
            </p:nvGrpSpPr>
            <p:grpSpPr>
              <a:xfrm>
                <a:off x="4746044" y="4104966"/>
                <a:ext cx="33497" cy="28699"/>
                <a:chOff x="4746044" y="4104966"/>
                <a:chExt cx="33497" cy="28699"/>
              </a:xfrm>
            </p:grpSpPr>
            <p:sp>
              <p:nvSpPr>
                <p:cNvPr id="3821" name="Google Shape;3821;p78"/>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8"/>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3" name="Google Shape;3823;p78"/>
              <p:cNvGrpSpPr/>
              <p:nvPr/>
            </p:nvGrpSpPr>
            <p:grpSpPr>
              <a:xfrm>
                <a:off x="4859646" y="4162554"/>
                <a:ext cx="33591" cy="28762"/>
                <a:chOff x="4859646" y="4162554"/>
                <a:chExt cx="33591" cy="28762"/>
              </a:xfrm>
            </p:grpSpPr>
            <p:sp>
              <p:nvSpPr>
                <p:cNvPr id="3824" name="Google Shape;3824;p78"/>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8"/>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6" name="Google Shape;3826;p78"/>
            <p:cNvGrpSpPr/>
            <p:nvPr/>
          </p:nvGrpSpPr>
          <p:grpSpPr>
            <a:xfrm>
              <a:off x="3597785" y="3274438"/>
              <a:ext cx="855610" cy="1122100"/>
              <a:chOff x="3597785" y="3274438"/>
              <a:chExt cx="855610" cy="1122100"/>
            </a:xfrm>
          </p:grpSpPr>
          <p:grpSp>
            <p:nvGrpSpPr>
              <p:cNvPr id="3827" name="Google Shape;3827;p78"/>
              <p:cNvGrpSpPr/>
              <p:nvPr/>
            </p:nvGrpSpPr>
            <p:grpSpPr>
              <a:xfrm>
                <a:off x="3617857" y="3284717"/>
                <a:ext cx="826785" cy="1099165"/>
                <a:chOff x="3617857" y="3284717"/>
                <a:chExt cx="826785" cy="1099165"/>
              </a:xfrm>
            </p:grpSpPr>
            <p:sp>
              <p:nvSpPr>
                <p:cNvPr id="3828" name="Google Shape;3828;p78"/>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8"/>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8"/>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8"/>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8"/>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8"/>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8"/>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8"/>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8"/>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8"/>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8"/>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8"/>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8"/>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8"/>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8"/>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8"/>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8"/>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8"/>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8"/>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8"/>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8"/>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8"/>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8"/>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8"/>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8"/>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8"/>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8"/>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8"/>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8"/>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8"/>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8"/>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8"/>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8"/>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8"/>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8"/>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8"/>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8"/>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8"/>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8"/>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8"/>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8"/>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8"/>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8"/>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8"/>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8"/>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8"/>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8"/>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8"/>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8"/>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8"/>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8"/>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8"/>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8"/>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8"/>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8"/>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8"/>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4" name="Google Shape;3884;p78"/>
              <p:cNvGrpSpPr/>
              <p:nvPr/>
            </p:nvGrpSpPr>
            <p:grpSpPr>
              <a:xfrm>
                <a:off x="4180904" y="4251758"/>
                <a:ext cx="37783" cy="32420"/>
                <a:chOff x="4180904" y="4251758"/>
                <a:chExt cx="37783" cy="32420"/>
              </a:xfrm>
            </p:grpSpPr>
            <p:sp>
              <p:nvSpPr>
                <p:cNvPr id="3885" name="Google Shape;3885;p78"/>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8"/>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78"/>
              <p:cNvGrpSpPr/>
              <p:nvPr/>
            </p:nvGrpSpPr>
            <p:grpSpPr>
              <a:xfrm>
                <a:off x="4201644" y="4081324"/>
                <a:ext cx="37783" cy="32364"/>
                <a:chOff x="4201644" y="4081324"/>
                <a:chExt cx="37783" cy="32364"/>
              </a:xfrm>
            </p:grpSpPr>
            <p:sp>
              <p:nvSpPr>
                <p:cNvPr id="3888" name="Google Shape;3888;p78"/>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8"/>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0" name="Google Shape;3890;p78"/>
              <p:cNvGrpSpPr/>
              <p:nvPr/>
            </p:nvGrpSpPr>
            <p:grpSpPr>
              <a:xfrm>
                <a:off x="4284416" y="3887428"/>
                <a:ext cx="37783" cy="32451"/>
                <a:chOff x="4284416" y="3887428"/>
                <a:chExt cx="37783" cy="32451"/>
              </a:xfrm>
            </p:grpSpPr>
            <p:sp>
              <p:nvSpPr>
                <p:cNvPr id="3891" name="Google Shape;3891;p78"/>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8"/>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78"/>
              <p:cNvGrpSpPr/>
              <p:nvPr/>
            </p:nvGrpSpPr>
            <p:grpSpPr>
              <a:xfrm>
                <a:off x="4223721" y="3860404"/>
                <a:ext cx="37870" cy="32364"/>
                <a:chOff x="4223721" y="3860404"/>
                <a:chExt cx="37870" cy="32364"/>
              </a:xfrm>
            </p:grpSpPr>
            <p:sp>
              <p:nvSpPr>
                <p:cNvPr id="3894" name="Google Shape;3894;p78"/>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8"/>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78"/>
              <p:cNvGrpSpPr/>
              <p:nvPr/>
            </p:nvGrpSpPr>
            <p:grpSpPr>
              <a:xfrm>
                <a:off x="4104889" y="3699242"/>
                <a:ext cx="37776" cy="32357"/>
                <a:chOff x="4104889" y="3699242"/>
                <a:chExt cx="37776" cy="32357"/>
              </a:xfrm>
            </p:grpSpPr>
            <p:sp>
              <p:nvSpPr>
                <p:cNvPr id="3897" name="Google Shape;3897;p78"/>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8"/>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78"/>
              <p:cNvGrpSpPr/>
              <p:nvPr/>
            </p:nvGrpSpPr>
            <p:grpSpPr>
              <a:xfrm>
                <a:off x="4143608" y="3475121"/>
                <a:ext cx="37878" cy="32420"/>
                <a:chOff x="4143608" y="3475121"/>
                <a:chExt cx="37878" cy="32420"/>
              </a:xfrm>
            </p:grpSpPr>
            <p:sp>
              <p:nvSpPr>
                <p:cNvPr id="3900" name="Google Shape;3900;p78"/>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8"/>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78"/>
              <p:cNvGrpSpPr/>
              <p:nvPr/>
            </p:nvGrpSpPr>
            <p:grpSpPr>
              <a:xfrm>
                <a:off x="4217248" y="3570893"/>
                <a:ext cx="37776" cy="32364"/>
                <a:chOff x="4217248" y="3570893"/>
                <a:chExt cx="37776" cy="32364"/>
              </a:xfrm>
            </p:grpSpPr>
            <p:sp>
              <p:nvSpPr>
                <p:cNvPr id="3903" name="Google Shape;3903;p78"/>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8"/>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5" name="Google Shape;3905;p78"/>
              <p:cNvGrpSpPr/>
              <p:nvPr/>
            </p:nvGrpSpPr>
            <p:grpSpPr>
              <a:xfrm>
                <a:off x="4255307" y="3431612"/>
                <a:ext cx="37776" cy="32451"/>
                <a:chOff x="4255307" y="3431612"/>
                <a:chExt cx="37776" cy="32451"/>
              </a:xfrm>
            </p:grpSpPr>
            <p:sp>
              <p:nvSpPr>
                <p:cNvPr id="3906" name="Google Shape;3906;p78"/>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8"/>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8" name="Google Shape;3908;p78"/>
              <p:cNvGrpSpPr/>
              <p:nvPr/>
            </p:nvGrpSpPr>
            <p:grpSpPr>
              <a:xfrm>
                <a:off x="3853052" y="3577398"/>
                <a:ext cx="37776" cy="32420"/>
                <a:chOff x="3853052" y="3577398"/>
                <a:chExt cx="37776" cy="32420"/>
              </a:xfrm>
            </p:grpSpPr>
            <p:sp>
              <p:nvSpPr>
                <p:cNvPr id="3909" name="Google Shape;3909;p78"/>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8"/>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78"/>
              <p:cNvGrpSpPr/>
              <p:nvPr/>
            </p:nvGrpSpPr>
            <p:grpSpPr>
              <a:xfrm>
                <a:off x="4039908" y="3412107"/>
                <a:ext cx="37776" cy="32357"/>
                <a:chOff x="4039908" y="3412107"/>
                <a:chExt cx="37776" cy="32357"/>
              </a:xfrm>
            </p:grpSpPr>
            <p:sp>
              <p:nvSpPr>
                <p:cNvPr id="3912" name="Google Shape;3912;p78"/>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8"/>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4" name="Google Shape;3914;p78"/>
              <p:cNvGrpSpPr/>
              <p:nvPr/>
            </p:nvGrpSpPr>
            <p:grpSpPr>
              <a:xfrm>
                <a:off x="4017360" y="3342061"/>
                <a:ext cx="37870" cy="32380"/>
                <a:chOff x="4017360" y="3342061"/>
                <a:chExt cx="37870" cy="32380"/>
              </a:xfrm>
            </p:grpSpPr>
            <p:sp>
              <p:nvSpPr>
                <p:cNvPr id="3915" name="Google Shape;3915;p78"/>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8"/>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7" name="Google Shape;3917;p78"/>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8"/>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9" name="Google Shape;3919;p78"/>
              <p:cNvGrpSpPr/>
              <p:nvPr/>
            </p:nvGrpSpPr>
            <p:grpSpPr>
              <a:xfrm>
                <a:off x="3750870" y="3418650"/>
                <a:ext cx="37776" cy="32380"/>
                <a:chOff x="3750870" y="3418650"/>
                <a:chExt cx="37776" cy="32380"/>
              </a:xfrm>
            </p:grpSpPr>
            <p:sp>
              <p:nvSpPr>
                <p:cNvPr id="3920" name="Google Shape;3920;p78"/>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8"/>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2" name="Google Shape;3922;p78"/>
              <p:cNvGrpSpPr/>
              <p:nvPr/>
            </p:nvGrpSpPr>
            <p:grpSpPr>
              <a:xfrm>
                <a:off x="3632509" y="3274438"/>
                <a:ext cx="37783" cy="32357"/>
                <a:chOff x="3632509" y="3274438"/>
                <a:chExt cx="37783" cy="32357"/>
              </a:xfrm>
            </p:grpSpPr>
            <p:sp>
              <p:nvSpPr>
                <p:cNvPr id="3923" name="Google Shape;3923;p78"/>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8"/>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5" name="Google Shape;3925;p78"/>
              <p:cNvGrpSpPr/>
              <p:nvPr/>
            </p:nvGrpSpPr>
            <p:grpSpPr>
              <a:xfrm>
                <a:off x="3906424" y="3297561"/>
                <a:ext cx="37776" cy="32451"/>
                <a:chOff x="3906424" y="3297561"/>
                <a:chExt cx="37776" cy="32451"/>
              </a:xfrm>
            </p:grpSpPr>
            <p:sp>
              <p:nvSpPr>
                <p:cNvPr id="3926" name="Google Shape;3926;p78"/>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8"/>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8" name="Google Shape;3928;p78"/>
              <p:cNvGrpSpPr/>
              <p:nvPr/>
            </p:nvGrpSpPr>
            <p:grpSpPr>
              <a:xfrm>
                <a:off x="3866084" y="3412107"/>
                <a:ext cx="37776" cy="32357"/>
                <a:chOff x="3866084" y="3412107"/>
                <a:chExt cx="37776" cy="32357"/>
              </a:xfrm>
            </p:grpSpPr>
            <p:sp>
              <p:nvSpPr>
                <p:cNvPr id="3929" name="Google Shape;3929;p78"/>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8"/>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1" name="Google Shape;3931;p78"/>
              <p:cNvGrpSpPr/>
              <p:nvPr/>
            </p:nvGrpSpPr>
            <p:grpSpPr>
              <a:xfrm>
                <a:off x="4023919" y="3766409"/>
                <a:ext cx="37783" cy="32357"/>
                <a:chOff x="4023919" y="3766409"/>
                <a:chExt cx="37783" cy="32357"/>
              </a:xfrm>
            </p:grpSpPr>
            <p:sp>
              <p:nvSpPr>
                <p:cNvPr id="3932" name="Google Shape;3932;p78"/>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8"/>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4" name="Google Shape;3934;p78"/>
              <p:cNvGrpSpPr/>
              <p:nvPr/>
            </p:nvGrpSpPr>
            <p:grpSpPr>
              <a:xfrm>
                <a:off x="3973882" y="3779449"/>
                <a:ext cx="37776" cy="32357"/>
                <a:chOff x="3973882" y="3779449"/>
                <a:chExt cx="37776" cy="32357"/>
              </a:xfrm>
            </p:grpSpPr>
            <p:sp>
              <p:nvSpPr>
                <p:cNvPr id="3935" name="Google Shape;3935;p78"/>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8"/>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7" name="Google Shape;3937;p78"/>
              <p:cNvGrpSpPr/>
              <p:nvPr/>
            </p:nvGrpSpPr>
            <p:grpSpPr>
              <a:xfrm>
                <a:off x="4073398" y="3838028"/>
                <a:ext cx="37776" cy="32380"/>
                <a:chOff x="4073398" y="3838028"/>
                <a:chExt cx="37776" cy="32380"/>
              </a:xfrm>
            </p:grpSpPr>
            <p:sp>
              <p:nvSpPr>
                <p:cNvPr id="3938" name="Google Shape;3938;p78"/>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8"/>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78"/>
              <p:cNvGrpSpPr/>
              <p:nvPr/>
            </p:nvGrpSpPr>
            <p:grpSpPr>
              <a:xfrm>
                <a:off x="4342672" y="4144496"/>
                <a:ext cx="37752" cy="32364"/>
                <a:chOff x="4342672" y="4144496"/>
                <a:chExt cx="37752" cy="32364"/>
              </a:xfrm>
            </p:grpSpPr>
            <p:sp>
              <p:nvSpPr>
                <p:cNvPr id="3941" name="Google Shape;3941;p78"/>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8"/>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78"/>
              <p:cNvGrpSpPr/>
              <p:nvPr/>
            </p:nvGrpSpPr>
            <p:grpSpPr>
              <a:xfrm>
                <a:off x="4406386" y="4056872"/>
                <a:ext cx="37783" cy="32364"/>
                <a:chOff x="4406386" y="4056872"/>
                <a:chExt cx="37783" cy="32364"/>
              </a:xfrm>
            </p:grpSpPr>
            <p:sp>
              <p:nvSpPr>
                <p:cNvPr id="3944" name="Google Shape;3944;p78"/>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8"/>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6" name="Google Shape;3946;p78"/>
              <p:cNvGrpSpPr/>
              <p:nvPr/>
            </p:nvGrpSpPr>
            <p:grpSpPr>
              <a:xfrm>
                <a:off x="4284416" y="4245254"/>
                <a:ext cx="37783" cy="32357"/>
                <a:chOff x="4284416" y="4245254"/>
                <a:chExt cx="37783" cy="32357"/>
              </a:xfrm>
            </p:grpSpPr>
            <p:sp>
              <p:nvSpPr>
                <p:cNvPr id="3947" name="Google Shape;3947;p78"/>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8"/>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9" name="Google Shape;3949;p78"/>
              <p:cNvGrpSpPr/>
              <p:nvPr/>
            </p:nvGrpSpPr>
            <p:grpSpPr>
              <a:xfrm>
                <a:off x="4219057" y="4331258"/>
                <a:ext cx="37776" cy="32364"/>
                <a:chOff x="4219057" y="4331258"/>
                <a:chExt cx="37776" cy="32364"/>
              </a:xfrm>
            </p:grpSpPr>
            <p:sp>
              <p:nvSpPr>
                <p:cNvPr id="3950" name="Google Shape;3950;p78"/>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8"/>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78"/>
              <p:cNvGrpSpPr/>
              <p:nvPr/>
            </p:nvGrpSpPr>
            <p:grpSpPr>
              <a:xfrm>
                <a:off x="4204122" y="4141688"/>
                <a:ext cx="33497" cy="28699"/>
                <a:chOff x="4204122" y="4141688"/>
                <a:chExt cx="33497" cy="28699"/>
              </a:xfrm>
            </p:grpSpPr>
            <p:sp>
              <p:nvSpPr>
                <p:cNvPr id="3953" name="Google Shape;3953;p78"/>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8"/>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5" name="Google Shape;3955;p78"/>
              <p:cNvGrpSpPr/>
              <p:nvPr/>
            </p:nvGrpSpPr>
            <p:grpSpPr>
              <a:xfrm>
                <a:off x="4301546" y="4003869"/>
                <a:ext cx="38916" cy="33324"/>
                <a:chOff x="4301546" y="4003869"/>
                <a:chExt cx="38916" cy="33324"/>
              </a:xfrm>
            </p:grpSpPr>
            <p:sp>
              <p:nvSpPr>
                <p:cNvPr id="3956" name="Google Shape;3956;p78"/>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8"/>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8" name="Google Shape;3958;p78"/>
              <p:cNvGrpSpPr/>
              <p:nvPr/>
            </p:nvGrpSpPr>
            <p:grpSpPr>
              <a:xfrm>
                <a:off x="4210681" y="3924669"/>
                <a:ext cx="36549" cy="31366"/>
                <a:chOff x="4210681" y="3924669"/>
                <a:chExt cx="36549" cy="31366"/>
              </a:xfrm>
            </p:grpSpPr>
            <p:sp>
              <p:nvSpPr>
                <p:cNvPr id="3959" name="Google Shape;3959;p78"/>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8"/>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1" name="Google Shape;3961;p78"/>
              <p:cNvGrpSpPr/>
              <p:nvPr/>
            </p:nvGrpSpPr>
            <p:grpSpPr>
              <a:xfrm>
                <a:off x="3987771" y="3628874"/>
                <a:ext cx="31499" cy="26993"/>
                <a:chOff x="3987771" y="3628874"/>
                <a:chExt cx="31499" cy="26993"/>
              </a:xfrm>
            </p:grpSpPr>
            <p:sp>
              <p:nvSpPr>
                <p:cNvPr id="3962" name="Google Shape;3962;p78"/>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8"/>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78"/>
              <p:cNvGrpSpPr/>
              <p:nvPr/>
            </p:nvGrpSpPr>
            <p:grpSpPr>
              <a:xfrm>
                <a:off x="4087382" y="3775674"/>
                <a:ext cx="31405" cy="26898"/>
                <a:chOff x="4087382" y="3775674"/>
                <a:chExt cx="31405" cy="26898"/>
              </a:xfrm>
            </p:grpSpPr>
            <p:sp>
              <p:nvSpPr>
                <p:cNvPr id="3965" name="Google Shape;3965;p78"/>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8"/>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7" name="Google Shape;3967;p78"/>
              <p:cNvGrpSpPr/>
              <p:nvPr/>
            </p:nvGrpSpPr>
            <p:grpSpPr>
              <a:xfrm>
                <a:off x="4118873" y="3856637"/>
                <a:ext cx="31405" cy="26906"/>
                <a:chOff x="4118873" y="3856637"/>
                <a:chExt cx="31405" cy="26906"/>
              </a:xfrm>
            </p:grpSpPr>
            <p:sp>
              <p:nvSpPr>
                <p:cNvPr id="3968" name="Google Shape;3968;p78"/>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8"/>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0" name="Google Shape;3970;p78"/>
              <p:cNvGrpSpPr/>
              <p:nvPr/>
            </p:nvGrpSpPr>
            <p:grpSpPr>
              <a:xfrm>
                <a:off x="4168541" y="3639523"/>
                <a:ext cx="31499" cy="26906"/>
                <a:chOff x="4168541" y="3639523"/>
                <a:chExt cx="31499" cy="26906"/>
              </a:xfrm>
            </p:grpSpPr>
            <p:sp>
              <p:nvSpPr>
                <p:cNvPr id="3971" name="Google Shape;3971;p78"/>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8"/>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78"/>
              <p:cNvGrpSpPr/>
              <p:nvPr/>
            </p:nvGrpSpPr>
            <p:grpSpPr>
              <a:xfrm>
                <a:off x="3965789" y="3393545"/>
                <a:ext cx="31405" cy="26945"/>
                <a:chOff x="3965789" y="3393545"/>
                <a:chExt cx="31405" cy="26945"/>
              </a:xfrm>
            </p:grpSpPr>
            <p:sp>
              <p:nvSpPr>
                <p:cNvPr id="3974" name="Google Shape;3974;p78"/>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8"/>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6" name="Google Shape;3976;p78"/>
              <p:cNvGrpSpPr/>
              <p:nvPr/>
            </p:nvGrpSpPr>
            <p:grpSpPr>
              <a:xfrm>
                <a:off x="3925166" y="3491008"/>
                <a:ext cx="31405" cy="27001"/>
                <a:chOff x="3925166" y="3491008"/>
                <a:chExt cx="31405" cy="27001"/>
              </a:xfrm>
            </p:grpSpPr>
            <p:sp>
              <p:nvSpPr>
                <p:cNvPr id="3977" name="Google Shape;3977;p78"/>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8"/>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9" name="Google Shape;3979;p78"/>
              <p:cNvGrpSpPr/>
              <p:nvPr/>
            </p:nvGrpSpPr>
            <p:grpSpPr>
              <a:xfrm>
                <a:off x="3682845" y="3340976"/>
                <a:ext cx="31397" cy="26898"/>
                <a:chOff x="3682845" y="3340976"/>
                <a:chExt cx="31397" cy="26898"/>
              </a:xfrm>
            </p:grpSpPr>
            <p:sp>
              <p:nvSpPr>
                <p:cNvPr id="3980" name="Google Shape;3980;p78"/>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8"/>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2" name="Google Shape;3982;p78"/>
              <p:cNvGrpSpPr/>
              <p:nvPr/>
            </p:nvGrpSpPr>
            <p:grpSpPr>
              <a:xfrm>
                <a:off x="3795393" y="3353725"/>
                <a:ext cx="31499" cy="26993"/>
                <a:chOff x="3795393" y="3353725"/>
                <a:chExt cx="31499" cy="26993"/>
              </a:xfrm>
            </p:grpSpPr>
            <p:sp>
              <p:nvSpPr>
                <p:cNvPr id="3983" name="Google Shape;3983;p78"/>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8"/>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78"/>
              <p:cNvGrpSpPr/>
              <p:nvPr/>
            </p:nvGrpSpPr>
            <p:grpSpPr>
              <a:xfrm>
                <a:off x="4176909" y="4363221"/>
                <a:ext cx="38924" cy="33316"/>
                <a:chOff x="4176909" y="4363221"/>
                <a:chExt cx="38924" cy="33316"/>
              </a:xfrm>
            </p:grpSpPr>
            <p:sp>
              <p:nvSpPr>
                <p:cNvPr id="3986" name="Google Shape;3986;p78"/>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8"/>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78"/>
              <p:cNvGrpSpPr/>
              <p:nvPr/>
            </p:nvGrpSpPr>
            <p:grpSpPr>
              <a:xfrm>
                <a:off x="4226191" y="4007660"/>
                <a:ext cx="33560" cy="28770"/>
                <a:chOff x="4226191" y="4007660"/>
                <a:chExt cx="33560" cy="28770"/>
              </a:xfrm>
            </p:grpSpPr>
            <p:sp>
              <p:nvSpPr>
                <p:cNvPr id="3989" name="Google Shape;3989;p78"/>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8"/>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1" name="Google Shape;3991;p78"/>
              <p:cNvGrpSpPr/>
              <p:nvPr/>
            </p:nvGrpSpPr>
            <p:grpSpPr>
              <a:xfrm>
                <a:off x="3597785" y="3377045"/>
                <a:ext cx="33591" cy="28699"/>
                <a:chOff x="3597785" y="3377045"/>
                <a:chExt cx="33591" cy="28699"/>
              </a:xfrm>
            </p:grpSpPr>
            <p:sp>
              <p:nvSpPr>
                <p:cNvPr id="3992" name="Google Shape;3992;p78"/>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8"/>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4" name="Google Shape;3994;p78"/>
              <p:cNvGrpSpPr/>
              <p:nvPr/>
            </p:nvGrpSpPr>
            <p:grpSpPr>
              <a:xfrm>
                <a:off x="3887870" y="3669796"/>
                <a:ext cx="33591" cy="28692"/>
                <a:chOff x="3887870" y="3669796"/>
                <a:chExt cx="33591" cy="28692"/>
              </a:xfrm>
            </p:grpSpPr>
            <p:sp>
              <p:nvSpPr>
                <p:cNvPr id="3995" name="Google Shape;3995;p78"/>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8"/>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7" name="Google Shape;3997;p78"/>
              <p:cNvGrpSpPr/>
              <p:nvPr/>
            </p:nvGrpSpPr>
            <p:grpSpPr>
              <a:xfrm>
                <a:off x="3818320" y="3481625"/>
                <a:ext cx="33497" cy="28770"/>
                <a:chOff x="3818320" y="3481625"/>
                <a:chExt cx="33497" cy="28770"/>
              </a:xfrm>
            </p:grpSpPr>
            <p:sp>
              <p:nvSpPr>
                <p:cNvPr id="3998" name="Google Shape;3998;p78"/>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8"/>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0" name="Google Shape;4000;p78"/>
              <p:cNvGrpSpPr/>
              <p:nvPr/>
            </p:nvGrpSpPr>
            <p:grpSpPr>
              <a:xfrm>
                <a:off x="4278139" y="4120948"/>
                <a:ext cx="37492" cy="32129"/>
                <a:chOff x="4278139" y="4120948"/>
                <a:chExt cx="37492" cy="32129"/>
              </a:xfrm>
            </p:grpSpPr>
            <p:sp>
              <p:nvSpPr>
                <p:cNvPr id="4001" name="Google Shape;4001;p78"/>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8"/>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3" name="Google Shape;4003;p78"/>
              <p:cNvGrpSpPr/>
              <p:nvPr/>
            </p:nvGrpSpPr>
            <p:grpSpPr>
              <a:xfrm>
                <a:off x="4419898" y="3977388"/>
                <a:ext cx="33497" cy="28692"/>
                <a:chOff x="4419898" y="3977388"/>
                <a:chExt cx="33497" cy="28692"/>
              </a:xfrm>
            </p:grpSpPr>
            <p:sp>
              <p:nvSpPr>
                <p:cNvPr id="4004" name="Google Shape;4004;p78"/>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8"/>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6" name="Google Shape;4006;p78"/>
              <p:cNvGrpSpPr/>
              <p:nvPr/>
            </p:nvGrpSpPr>
            <p:grpSpPr>
              <a:xfrm>
                <a:off x="4158930" y="4034684"/>
                <a:ext cx="33497" cy="28762"/>
                <a:chOff x="4158930" y="4034684"/>
                <a:chExt cx="33497" cy="28762"/>
              </a:xfrm>
            </p:grpSpPr>
            <p:sp>
              <p:nvSpPr>
                <p:cNvPr id="4007" name="Google Shape;4007;p78"/>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8"/>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9" name="Google Shape;4009;p78"/>
              <p:cNvGrpSpPr/>
              <p:nvPr/>
            </p:nvGrpSpPr>
            <p:grpSpPr>
              <a:xfrm>
                <a:off x="4134949" y="3957049"/>
                <a:ext cx="33497" cy="28770"/>
                <a:chOff x="4134949" y="3957049"/>
                <a:chExt cx="33497" cy="28770"/>
              </a:xfrm>
            </p:grpSpPr>
            <p:sp>
              <p:nvSpPr>
                <p:cNvPr id="4010" name="Google Shape;4010;p78"/>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8"/>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78"/>
              <p:cNvGrpSpPr/>
              <p:nvPr/>
            </p:nvGrpSpPr>
            <p:grpSpPr>
              <a:xfrm>
                <a:off x="4193653" y="4184403"/>
                <a:ext cx="43580" cy="37264"/>
                <a:chOff x="4193653" y="4184403"/>
                <a:chExt cx="43580" cy="37264"/>
              </a:xfrm>
            </p:grpSpPr>
            <p:sp>
              <p:nvSpPr>
                <p:cNvPr id="4013" name="Google Shape;4013;p78"/>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8"/>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78"/>
              <p:cNvGrpSpPr/>
              <p:nvPr/>
            </p:nvGrpSpPr>
            <p:grpSpPr>
              <a:xfrm>
                <a:off x="4343600" y="3943844"/>
                <a:ext cx="43580" cy="37312"/>
                <a:chOff x="4343600" y="3943844"/>
                <a:chExt cx="43580" cy="37312"/>
              </a:xfrm>
            </p:grpSpPr>
            <p:sp>
              <p:nvSpPr>
                <p:cNvPr id="4016" name="Google Shape;4016;p78"/>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8"/>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8" name="Google Shape;4018;p78"/>
              <p:cNvGrpSpPr/>
              <p:nvPr/>
            </p:nvGrpSpPr>
            <p:grpSpPr>
              <a:xfrm>
                <a:off x="4172339" y="3381693"/>
                <a:ext cx="31499" cy="27001"/>
                <a:chOff x="4172339" y="3381693"/>
                <a:chExt cx="31499" cy="27001"/>
              </a:xfrm>
            </p:grpSpPr>
            <p:sp>
              <p:nvSpPr>
                <p:cNvPr id="4019" name="Google Shape;4019;p78"/>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8"/>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4" name="Shape 4024"/>
        <p:cNvGrpSpPr/>
        <p:nvPr/>
      </p:nvGrpSpPr>
      <p:grpSpPr>
        <a:xfrm>
          <a:off x="0" y="0"/>
          <a:ext cx="0" cy="0"/>
          <a:chOff x="0" y="0"/>
          <a:chExt cx="0" cy="0"/>
        </a:xfrm>
      </p:grpSpPr>
      <p:grpSp>
        <p:nvGrpSpPr>
          <p:cNvPr id="4025" name="Google Shape;4025;p79"/>
          <p:cNvGrpSpPr/>
          <p:nvPr/>
        </p:nvGrpSpPr>
        <p:grpSpPr>
          <a:xfrm>
            <a:off x="729274" y="1175734"/>
            <a:ext cx="2507799" cy="206239"/>
            <a:chOff x="106648" y="895722"/>
            <a:chExt cx="4481413" cy="374300"/>
          </a:xfrm>
        </p:grpSpPr>
        <p:grpSp>
          <p:nvGrpSpPr>
            <p:cNvPr id="4026" name="Google Shape;4026;p79"/>
            <p:cNvGrpSpPr/>
            <p:nvPr/>
          </p:nvGrpSpPr>
          <p:grpSpPr>
            <a:xfrm>
              <a:off x="2233276" y="895722"/>
              <a:ext cx="1082667" cy="223591"/>
              <a:chOff x="4808316" y="2800065"/>
              <a:chExt cx="1999386" cy="412910"/>
            </a:xfrm>
          </p:grpSpPr>
          <p:sp>
            <p:nvSpPr>
              <p:cNvPr id="4027" name="Google Shape;4027;p7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8" name="Google Shape;4028;p79"/>
              <p:cNvGrpSpPr/>
              <p:nvPr/>
            </p:nvGrpSpPr>
            <p:grpSpPr>
              <a:xfrm>
                <a:off x="4808316" y="2800065"/>
                <a:ext cx="92400" cy="411825"/>
                <a:chOff x="845575" y="2563700"/>
                <a:chExt cx="92400" cy="411825"/>
              </a:xfrm>
            </p:grpSpPr>
            <p:cxnSp>
              <p:nvCxnSpPr>
                <p:cNvPr id="4029" name="Google Shape;4029;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30" name="Google Shape;4030;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1" name="Google Shape;4031;p79"/>
            <p:cNvGrpSpPr/>
            <p:nvPr/>
          </p:nvGrpSpPr>
          <p:grpSpPr>
            <a:xfrm>
              <a:off x="106648" y="895722"/>
              <a:ext cx="1088401" cy="223591"/>
              <a:chOff x="881025" y="2800065"/>
              <a:chExt cx="2009975" cy="412910"/>
            </a:xfrm>
          </p:grpSpPr>
          <p:sp>
            <p:nvSpPr>
              <p:cNvPr id="4032" name="Google Shape;4032;p7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3" name="Google Shape;4033;p79"/>
              <p:cNvGrpSpPr/>
              <p:nvPr/>
            </p:nvGrpSpPr>
            <p:grpSpPr>
              <a:xfrm>
                <a:off x="881025" y="2800065"/>
                <a:ext cx="92400" cy="411825"/>
                <a:chOff x="845575" y="2563700"/>
                <a:chExt cx="92400" cy="411825"/>
              </a:xfrm>
            </p:grpSpPr>
            <p:cxnSp>
              <p:nvCxnSpPr>
                <p:cNvPr id="4034" name="Google Shape;4034;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35" name="Google Shape;4035;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6" name="Google Shape;4036;p79"/>
            <p:cNvGrpSpPr/>
            <p:nvPr/>
          </p:nvGrpSpPr>
          <p:grpSpPr>
            <a:xfrm>
              <a:off x="1172346" y="1047018"/>
              <a:ext cx="1083151" cy="223003"/>
              <a:chOff x="2849073" y="3079467"/>
              <a:chExt cx="2000279" cy="411825"/>
            </a:xfrm>
          </p:grpSpPr>
          <p:sp>
            <p:nvSpPr>
              <p:cNvPr id="4037" name="Google Shape;4037;p7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8" name="Google Shape;4038;p79"/>
              <p:cNvGrpSpPr/>
              <p:nvPr/>
            </p:nvGrpSpPr>
            <p:grpSpPr>
              <a:xfrm rot="10800000">
                <a:off x="2849073" y="3079467"/>
                <a:ext cx="92400" cy="411825"/>
                <a:chOff x="2070100" y="2563700"/>
                <a:chExt cx="92400" cy="411825"/>
              </a:xfrm>
            </p:grpSpPr>
            <p:cxnSp>
              <p:nvCxnSpPr>
                <p:cNvPr id="4039" name="Google Shape;4039;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40" name="Google Shape;4040;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1" name="Google Shape;4041;p79"/>
            <p:cNvGrpSpPr/>
            <p:nvPr/>
          </p:nvGrpSpPr>
          <p:grpSpPr>
            <a:xfrm>
              <a:off x="3290132" y="1047018"/>
              <a:ext cx="1297929" cy="223003"/>
              <a:chOff x="6760035" y="3079467"/>
              <a:chExt cx="2396914" cy="411825"/>
            </a:xfrm>
          </p:grpSpPr>
          <p:sp>
            <p:nvSpPr>
              <p:cNvPr id="4042" name="Google Shape;4042;p7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3" name="Google Shape;4043;p79"/>
              <p:cNvGrpSpPr/>
              <p:nvPr/>
            </p:nvGrpSpPr>
            <p:grpSpPr>
              <a:xfrm rot="10800000">
                <a:off x="6760035" y="3079467"/>
                <a:ext cx="92400" cy="411825"/>
                <a:chOff x="2070100" y="2563700"/>
                <a:chExt cx="92400" cy="411825"/>
              </a:xfrm>
            </p:grpSpPr>
            <p:cxnSp>
              <p:nvCxnSpPr>
                <p:cNvPr id="4044" name="Google Shape;4044;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45" name="Google Shape;4045;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46" name="Google Shape;4046;p79"/>
          <p:cNvGrpSpPr/>
          <p:nvPr/>
        </p:nvGrpSpPr>
        <p:grpSpPr>
          <a:xfrm>
            <a:off x="2147036" y="3575105"/>
            <a:ext cx="1086701" cy="799429"/>
            <a:chOff x="2183288" y="3555572"/>
            <a:chExt cx="1136241" cy="835873"/>
          </a:xfrm>
        </p:grpSpPr>
        <p:sp>
          <p:nvSpPr>
            <p:cNvPr id="4047" name="Google Shape;4047;p7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8" name="Google Shape;4048;p79"/>
            <p:cNvGrpSpPr/>
            <p:nvPr/>
          </p:nvGrpSpPr>
          <p:grpSpPr>
            <a:xfrm>
              <a:off x="2205895" y="3637269"/>
              <a:ext cx="1089848" cy="724993"/>
              <a:chOff x="2205895" y="3637269"/>
              <a:chExt cx="1089848" cy="724993"/>
            </a:xfrm>
          </p:grpSpPr>
          <p:sp>
            <p:nvSpPr>
              <p:cNvPr id="4049" name="Google Shape;4049;p7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5" name="Google Shape;4055;p7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56" name="Google Shape;4056;p7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57" name="Google Shape;4057;p79"/>
            <p:cNvGrpSpPr/>
            <p:nvPr/>
          </p:nvGrpSpPr>
          <p:grpSpPr>
            <a:xfrm>
              <a:off x="3173850" y="3779426"/>
              <a:ext cx="145679" cy="70048"/>
              <a:chOff x="3173850" y="3779426"/>
              <a:chExt cx="145679" cy="70048"/>
            </a:xfrm>
          </p:grpSpPr>
          <p:cxnSp>
            <p:nvCxnSpPr>
              <p:cNvPr id="4058" name="Google Shape;4058;p7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059" name="Google Shape;4059;p7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0" name="Google Shape;4060;p79"/>
            <p:cNvGrpSpPr/>
            <p:nvPr/>
          </p:nvGrpSpPr>
          <p:grpSpPr>
            <a:xfrm>
              <a:off x="2183288" y="4139483"/>
              <a:ext cx="145133" cy="70048"/>
              <a:chOff x="2183288" y="4139483"/>
              <a:chExt cx="145133" cy="70048"/>
            </a:xfrm>
          </p:grpSpPr>
          <p:cxnSp>
            <p:nvCxnSpPr>
              <p:cNvPr id="4061" name="Google Shape;4061;p7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062" name="Google Shape;4062;p7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3" name="Google Shape;4063;p7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64" name="Google Shape;4064;p7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65" name="Google Shape;4065;p79"/>
            <p:cNvGrpSpPr/>
            <p:nvPr/>
          </p:nvGrpSpPr>
          <p:grpSpPr>
            <a:xfrm>
              <a:off x="2943836" y="4268886"/>
              <a:ext cx="60717" cy="122559"/>
              <a:chOff x="2943836" y="4268886"/>
              <a:chExt cx="60717" cy="122559"/>
            </a:xfrm>
          </p:grpSpPr>
          <p:sp>
            <p:nvSpPr>
              <p:cNvPr id="4066" name="Google Shape;4066;p7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67" name="Google Shape;4067;p7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068" name="Google Shape;4068;p79"/>
          <p:cNvGrpSpPr/>
          <p:nvPr/>
        </p:nvGrpSpPr>
        <p:grpSpPr>
          <a:xfrm>
            <a:off x="3409981" y="1496104"/>
            <a:ext cx="1675870" cy="758251"/>
            <a:chOff x="3530532" y="1496185"/>
            <a:chExt cx="1562000" cy="706730"/>
          </a:xfrm>
        </p:grpSpPr>
        <p:cxnSp>
          <p:nvCxnSpPr>
            <p:cNvPr id="4069" name="Google Shape;4069;p7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070" name="Google Shape;4070;p79"/>
            <p:cNvGrpSpPr/>
            <p:nvPr/>
          </p:nvGrpSpPr>
          <p:grpSpPr>
            <a:xfrm>
              <a:off x="3530532" y="1496185"/>
              <a:ext cx="323430" cy="463587"/>
              <a:chOff x="3530532" y="1496185"/>
              <a:chExt cx="323430" cy="463587"/>
            </a:xfrm>
          </p:grpSpPr>
          <p:grpSp>
            <p:nvGrpSpPr>
              <p:cNvPr id="4071" name="Google Shape;4071;p79"/>
              <p:cNvGrpSpPr/>
              <p:nvPr/>
            </p:nvGrpSpPr>
            <p:grpSpPr>
              <a:xfrm>
                <a:off x="3567462" y="1496185"/>
                <a:ext cx="286500" cy="361376"/>
                <a:chOff x="3567462" y="1496185"/>
                <a:chExt cx="286500" cy="361376"/>
              </a:xfrm>
            </p:grpSpPr>
            <p:cxnSp>
              <p:nvCxnSpPr>
                <p:cNvPr id="4072" name="Google Shape;4072;p7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073" name="Google Shape;4073;p7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4" name="Google Shape;4074;p7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79"/>
            <p:cNvGrpSpPr/>
            <p:nvPr/>
          </p:nvGrpSpPr>
          <p:grpSpPr>
            <a:xfrm>
              <a:off x="3891569" y="1779209"/>
              <a:ext cx="323945" cy="423706"/>
              <a:chOff x="3891569" y="1779209"/>
              <a:chExt cx="323945" cy="423706"/>
            </a:xfrm>
          </p:grpSpPr>
          <p:grpSp>
            <p:nvGrpSpPr>
              <p:cNvPr id="4076" name="Google Shape;4076;p79"/>
              <p:cNvGrpSpPr/>
              <p:nvPr/>
            </p:nvGrpSpPr>
            <p:grpSpPr>
              <a:xfrm>
                <a:off x="3929014" y="1881638"/>
                <a:ext cx="286500" cy="321278"/>
                <a:chOff x="3929014" y="1881638"/>
                <a:chExt cx="286500" cy="321278"/>
              </a:xfrm>
            </p:grpSpPr>
            <p:cxnSp>
              <p:nvCxnSpPr>
                <p:cNvPr id="4077" name="Google Shape;4077;p7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078" name="Google Shape;4078;p7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9" name="Google Shape;4079;p7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0" name="Google Shape;4080;p79"/>
            <p:cNvGrpSpPr/>
            <p:nvPr/>
          </p:nvGrpSpPr>
          <p:grpSpPr>
            <a:xfrm>
              <a:off x="4252606" y="1496185"/>
              <a:ext cx="324721" cy="463587"/>
              <a:chOff x="4252606" y="1496185"/>
              <a:chExt cx="324721" cy="463587"/>
            </a:xfrm>
          </p:grpSpPr>
          <p:grpSp>
            <p:nvGrpSpPr>
              <p:cNvPr id="4081" name="Google Shape;4081;p79"/>
              <p:cNvGrpSpPr/>
              <p:nvPr/>
            </p:nvGrpSpPr>
            <p:grpSpPr>
              <a:xfrm>
                <a:off x="4290828" y="1496185"/>
                <a:ext cx="286500" cy="361376"/>
                <a:chOff x="4290828" y="1496185"/>
                <a:chExt cx="286500" cy="361376"/>
              </a:xfrm>
            </p:grpSpPr>
            <p:cxnSp>
              <p:nvCxnSpPr>
                <p:cNvPr id="4082" name="Google Shape;4082;p7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083" name="Google Shape;4083;p7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4" name="Google Shape;4084;p7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5" name="Google Shape;4085;p79"/>
            <p:cNvGrpSpPr/>
            <p:nvPr/>
          </p:nvGrpSpPr>
          <p:grpSpPr>
            <a:xfrm>
              <a:off x="4613643" y="1763716"/>
              <a:ext cx="325308" cy="439200"/>
              <a:chOff x="4613643" y="1763716"/>
              <a:chExt cx="325308" cy="439200"/>
            </a:xfrm>
          </p:grpSpPr>
          <p:grpSp>
            <p:nvGrpSpPr>
              <p:cNvPr id="4086" name="Google Shape;4086;p79"/>
              <p:cNvGrpSpPr/>
              <p:nvPr/>
            </p:nvGrpSpPr>
            <p:grpSpPr>
              <a:xfrm>
                <a:off x="4652451" y="1879538"/>
                <a:ext cx="286500" cy="323378"/>
                <a:chOff x="4652451" y="1879538"/>
                <a:chExt cx="286500" cy="323378"/>
              </a:xfrm>
            </p:grpSpPr>
            <p:cxnSp>
              <p:nvCxnSpPr>
                <p:cNvPr id="4087" name="Google Shape;4087;p7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088" name="Google Shape;4088;p7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9" name="Google Shape;4089;p7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0" name="Google Shape;4090;p79"/>
          <p:cNvGrpSpPr/>
          <p:nvPr/>
        </p:nvGrpSpPr>
        <p:grpSpPr>
          <a:xfrm>
            <a:off x="3421841" y="2349730"/>
            <a:ext cx="1652173" cy="391517"/>
            <a:chOff x="3512551" y="2358270"/>
            <a:chExt cx="1597383" cy="378533"/>
          </a:xfrm>
        </p:grpSpPr>
        <p:cxnSp>
          <p:nvCxnSpPr>
            <p:cNvPr id="4091" name="Google Shape;4091;p79"/>
            <p:cNvCxnSpPr>
              <a:stCxn id="4092" idx="6"/>
              <a:endCxn id="409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094" name="Google Shape;4094;p79"/>
            <p:cNvGrpSpPr/>
            <p:nvPr/>
          </p:nvGrpSpPr>
          <p:grpSpPr>
            <a:xfrm>
              <a:off x="3512551" y="2358270"/>
              <a:ext cx="225647" cy="307714"/>
              <a:chOff x="2182679" y="2004714"/>
              <a:chExt cx="792300" cy="1080458"/>
            </a:xfrm>
          </p:grpSpPr>
          <p:cxnSp>
            <p:nvCxnSpPr>
              <p:cNvPr id="4095" name="Google Shape;4095;p79"/>
              <p:cNvCxnSpPr>
                <a:stCxn id="409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092" name="Google Shape;4092;p7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7" name="Google Shape;4097;p79"/>
            <p:cNvGrpSpPr/>
            <p:nvPr/>
          </p:nvGrpSpPr>
          <p:grpSpPr>
            <a:xfrm>
              <a:off x="3969644" y="2440153"/>
              <a:ext cx="225853" cy="296651"/>
              <a:chOff x="3775710" y="1729289"/>
              <a:chExt cx="136500" cy="179289"/>
            </a:xfrm>
          </p:grpSpPr>
          <p:cxnSp>
            <p:nvCxnSpPr>
              <p:cNvPr id="4098" name="Google Shape;4098;p7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099" name="Google Shape;4099;p7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79"/>
            <p:cNvGrpSpPr/>
            <p:nvPr/>
          </p:nvGrpSpPr>
          <p:grpSpPr>
            <a:xfrm>
              <a:off x="4427051" y="2358270"/>
              <a:ext cx="225647" cy="307714"/>
              <a:chOff x="5393704" y="2004714"/>
              <a:chExt cx="792300" cy="1080458"/>
            </a:xfrm>
          </p:grpSpPr>
          <p:cxnSp>
            <p:nvCxnSpPr>
              <p:cNvPr id="4102" name="Google Shape;4102;p79"/>
              <p:cNvCxnSpPr>
                <a:stCxn id="410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04" name="Google Shape;4104;p7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79"/>
            <p:cNvGrpSpPr/>
            <p:nvPr/>
          </p:nvGrpSpPr>
          <p:grpSpPr>
            <a:xfrm>
              <a:off x="4884287" y="2440252"/>
              <a:ext cx="225647" cy="296532"/>
              <a:chOff x="6999166" y="2292572"/>
              <a:chExt cx="792300" cy="1041192"/>
            </a:xfrm>
          </p:grpSpPr>
          <p:cxnSp>
            <p:nvCxnSpPr>
              <p:cNvPr id="4106" name="Google Shape;4106;p7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093" name="Google Shape;4093;p7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8" name="Google Shape;4108;p79"/>
          <p:cNvGrpSpPr/>
          <p:nvPr/>
        </p:nvGrpSpPr>
        <p:grpSpPr>
          <a:xfrm>
            <a:off x="6842649" y="1185930"/>
            <a:ext cx="1581844" cy="732818"/>
            <a:chOff x="634175" y="2986275"/>
            <a:chExt cx="3147949" cy="1458344"/>
          </a:xfrm>
        </p:grpSpPr>
        <p:cxnSp>
          <p:nvCxnSpPr>
            <p:cNvPr id="4109" name="Google Shape;4109;p79"/>
            <p:cNvCxnSpPr>
              <a:stCxn id="4110" idx="4"/>
              <a:endCxn id="411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112" name="Google Shape;4112;p79"/>
            <p:cNvCxnSpPr>
              <a:stCxn id="4111" idx="0"/>
              <a:endCxn id="411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14" name="Google Shape;4114;p79"/>
            <p:cNvCxnSpPr>
              <a:stCxn id="4113" idx="4"/>
              <a:endCxn id="411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16" name="Google Shape;4116;p79"/>
            <p:cNvCxnSpPr>
              <a:stCxn id="4115" idx="0"/>
              <a:endCxn id="411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117" name="Google Shape;4117;p7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13" name="Google Shape;4113;p7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10" name="Google Shape;4110;p7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15" name="Google Shape;4115;p7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11" name="Google Shape;4111;p7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118" name="Google Shape;4118;p79"/>
          <p:cNvGrpSpPr/>
          <p:nvPr/>
        </p:nvGrpSpPr>
        <p:grpSpPr>
          <a:xfrm>
            <a:off x="3410364" y="2880240"/>
            <a:ext cx="1675128" cy="313674"/>
            <a:chOff x="998425" y="1182125"/>
            <a:chExt cx="1065400" cy="199500"/>
          </a:xfrm>
        </p:grpSpPr>
        <p:sp>
          <p:nvSpPr>
            <p:cNvPr id="4119" name="Google Shape;4119;p7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79"/>
          <p:cNvGrpSpPr/>
          <p:nvPr/>
        </p:nvGrpSpPr>
        <p:grpSpPr>
          <a:xfrm>
            <a:off x="3410363" y="3836206"/>
            <a:ext cx="1675129" cy="525345"/>
            <a:chOff x="5194708" y="3484366"/>
            <a:chExt cx="3148148" cy="987304"/>
          </a:xfrm>
        </p:grpSpPr>
        <p:grpSp>
          <p:nvGrpSpPr>
            <p:cNvPr id="4125" name="Google Shape;4125;p79"/>
            <p:cNvGrpSpPr/>
            <p:nvPr/>
          </p:nvGrpSpPr>
          <p:grpSpPr>
            <a:xfrm>
              <a:off x="7531521" y="3484366"/>
              <a:ext cx="811335" cy="987304"/>
              <a:chOff x="3379425" y="1617275"/>
              <a:chExt cx="1090650" cy="1327200"/>
            </a:xfrm>
          </p:grpSpPr>
          <p:sp>
            <p:nvSpPr>
              <p:cNvPr id="4126" name="Google Shape;4126;p7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9" name="Google Shape;4129;p79"/>
            <p:cNvGrpSpPr/>
            <p:nvPr/>
          </p:nvGrpSpPr>
          <p:grpSpPr>
            <a:xfrm>
              <a:off x="6752546" y="3484366"/>
              <a:ext cx="811428" cy="987304"/>
              <a:chOff x="2332275" y="1617275"/>
              <a:chExt cx="1090775" cy="1327200"/>
            </a:xfrm>
          </p:grpSpPr>
          <p:sp>
            <p:nvSpPr>
              <p:cNvPr id="4130" name="Google Shape;4130;p7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79"/>
            <p:cNvGrpSpPr/>
            <p:nvPr/>
          </p:nvGrpSpPr>
          <p:grpSpPr>
            <a:xfrm>
              <a:off x="5973664" y="3484366"/>
              <a:ext cx="811335" cy="987304"/>
              <a:chOff x="1285250" y="1617275"/>
              <a:chExt cx="1090650" cy="1327200"/>
            </a:xfrm>
          </p:grpSpPr>
          <p:sp>
            <p:nvSpPr>
              <p:cNvPr id="4134" name="Google Shape;4134;p7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79"/>
            <p:cNvGrpSpPr/>
            <p:nvPr/>
          </p:nvGrpSpPr>
          <p:grpSpPr>
            <a:xfrm>
              <a:off x="5194708" y="3484366"/>
              <a:ext cx="811409" cy="987304"/>
              <a:chOff x="238125" y="1617275"/>
              <a:chExt cx="1090750" cy="1327200"/>
            </a:xfrm>
          </p:grpSpPr>
          <p:sp>
            <p:nvSpPr>
              <p:cNvPr id="4138" name="Google Shape;4138;p7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1" name="Google Shape;4141;p79"/>
          <p:cNvGrpSpPr/>
          <p:nvPr/>
        </p:nvGrpSpPr>
        <p:grpSpPr>
          <a:xfrm>
            <a:off x="6844048" y="2482095"/>
            <a:ext cx="1579046" cy="522230"/>
            <a:chOff x="6853641" y="2534077"/>
            <a:chExt cx="1515545" cy="501229"/>
          </a:xfrm>
        </p:grpSpPr>
        <p:grpSp>
          <p:nvGrpSpPr>
            <p:cNvPr id="4142" name="Google Shape;4142;p79"/>
            <p:cNvGrpSpPr/>
            <p:nvPr/>
          </p:nvGrpSpPr>
          <p:grpSpPr>
            <a:xfrm>
              <a:off x="6853641" y="2618923"/>
              <a:ext cx="1515545" cy="324556"/>
              <a:chOff x="6853641" y="2618923"/>
              <a:chExt cx="1515545" cy="324556"/>
            </a:xfrm>
          </p:grpSpPr>
          <p:sp>
            <p:nvSpPr>
              <p:cNvPr id="4143" name="Google Shape;4143;p7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8" name="Google Shape;4148;p7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79"/>
          <p:cNvGrpSpPr/>
          <p:nvPr/>
        </p:nvGrpSpPr>
        <p:grpSpPr>
          <a:xfrm>
            <a:off x="3438940" y="3357136"/>
            <a:ext cx="1617976" cy="346616"/>
            <a:chOff x="1808063" y="4294338"/>
            <a:chExt cx="3370782" cy="721817"/>
          </a:xfrm>
        </p:grpSpPr>
        <p:sp>
          <p:nvSpPr>
            <p:cNvPr id="4154" name="Google Shape;4154;p7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4" name="Google Shape;4164;p79"/>
          <p:cNvGrpSpPr/>
          <p:nvPr/>
        </p:nvGrpSpPr>
        <p:grpSpPr>
          <a:xfrm>
            <a:off x="5264936" y="4023886"/>
            <a:ext cx="1417067" cy="350605"/>
            <a:chOff x="4234950" y="2101012"/>
            <a:chExt cx="4219974" cy="1044090"/>
          </a:xfrm>
        </p:grpSpPr>
        <p:sp>
          <p:nvSpPr>
            <p:cNvPr id="4165" name="Google Shape;4165;p7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1" name="Google Shape;4181;p79"/>
          <p:cNvGrpSpPr/>
          <p:nvPr/>
        </p:nvGrpSpPr>
        <p:grpSpPr>
          <a:xfrm>
            <a:off x="6840408" y="2014643"/>
            <a:ext cx="1586327" cy="371557"/>
            <a:chOff x="1247650" y="2075423"/>
            <a:chExt cx="6648477" cy="1557238"/>
          </a:xfrm>
        </p:grpSpPr>
        <p:sp>
          <p:nvSpPr>
            <p:cNvPr id="4182" name="Google Shape;4182;p7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8" name="Google Shape;4188;p79"/>
          <p:cNvGrpSpPr/>
          <p:nvPr/>
        </p:nvGrpSpPr>
        <p:grpSpPr>
          <a:xfrm>
            <a:off x="5271678" y="1167833"/>
            <a:ext cx="1415601" cy="1648533"/>
            <a:chOff x="1839112" y="2209163"/>
            <a:chExt cx="1918159" cy="2233784"/>
          </a:xfrm>
        </p:grpSpPr>
        <p:sp>
          <p:nvSpPr>
            <p:cNvPr id="4189" name="Google Shape;4189;p7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2" name="Google Shape;4192;p79"/>
            <p:cNvCxnSpPr>
              <a:stCxn id="4189" idx="6"/>
              <a:endCxn id="419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193" name="Google Shape;4193;p79"/>
            <p:cNvCxnSpPr>
              <a:stCxn id="4190" idx="4"/>
              <a:endCxn id="419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195" name="Google Shape;4195;p79"/>
            <p:cNvCxnSpPr>
              <a:stCxn id="4194" idx="6"/>
              <a:endCxn id="419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196" name="Google Shape;4196;p79"/>
            <p:cNvCxnSpPr>
              <a:stCxn id="4191" idx="4"/>
              <a:endCxn id="419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194" name="Google Shape;4194;p7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9" name="Google Shape;4199;p79"/>
            <p:cNvCxnSpPr>
              <a:endCxn id="419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200" name="Google Shape;4200;p79"/>
          <p:cNvGrpSpPr/>
          <p:nvPr/>
        </p:nvGrpSpPr>
        <p:grpSpPr>
          <a:xfrm>
            <a:off x="3428944" y="1185917"/>
            <a:ext cx="1637968" cy="154942"/>
            <a:chOff x="238125" y="2506075"/>
            <a:chExt cx="7115411" cy="673075"/>
          </a:xfrm>
        </p:grpSpPr>
        <p:sp>
          <p:nvSpPr>
            <p:cNvPr id="4201" name="Google Shape;4201;p7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79"/>
          <p:cNvGrpSpPr/>
          <p:nvPr/>
        </p:nvGrpSpPr>
        <p:grpSpPr>
          <a:xfrm>
            <a:off x="1969680" y="1500635"/>
            <a:ext cx="1262932" cy="785408"/>
            <a:chOff x="548861" y="389676"/>
            <a:chExt cx="3843371" cy="2390163"/>
          </a:xfrm>
        </p:grpSpPr>
        <p:cxnSp>
          <p:nvCxnSpPr>
            <p:cNvPr id="4207" name="Google Shape;4207;p7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08" name="Google Shape;4208;p7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09" name="Google Shape;4209;p7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10" name="Google Shape;4210;p7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211" name="Google Shape;4211;p7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212" name="Google Shape;4212;p7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13" name="Google Shape;4213;p7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214" name="Google Shape;4214;p7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0" name="Google Shape;4220;p79"/>
          <p:cNvGrpSpPr/>
          <p:nvPr/>
        </p:nvGrpSpPr>
        <p:grpSpPr>
          <a:xfrm>
            <a:off x="757812" y="2607512"/>
            <a:ext cx="1412054" cy="633562"/>
            <a:chOff x="1187400" y="2529299"/>
            <a:chExt cx="6769193" cy="2241903"/>
          </a:xfrm>
        </p:grpSpPr>
        <p:sp>
          <p:nvSpPr>
            <p:cNvPr id="4221" name="Google Shape;4221;p7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222" name="Google Shape;4222;p7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23" name="Google Shape;4223;p7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24" name="Google Shape;4224;p7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25" name="Google Shape;4225;p7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26" name="Google Shape;4226;p7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27" name="Google Shape;4227;p7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228" name="Google Shape;4228;p79"/>
            <p:cNvCxnSpPr>
              <a:stCxn id="4221" idx="2"/>
              <a:endCxn id="422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29" name="Google Shape;4229;p79"/>
            <p:cNvCxnSpPr>
              <a:stCxn id="4223" idx="0"/>
              <a:endCxn id="422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30" name="Google Shape;4230;p79"/>
            <p:cNvCxnSpPr>
              <a:stCxn id="4223" idx="2"/>
              <a:endCxn id="422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31" name="Google Shape;4231;p79"/>
            <p:cNvCxnSpPr>
              <a:stCxn id="4224" idx="0"/>
              <a:endCxn id="422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32" name="Google Shape;4232;p79"/>
            <p:cNvCxnSpPr>
              <a:stCxn id="4222" idx="2"/>
              <a:endCxn id="422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33" name="Google Shape;4233;p79"/>
            <p:cNvCxnSpPr>
              <a:stCxn id="4226" idx="0"/>
              <a:endCxn id="422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234" name="Google Shape;4234;p79"/>
          <p:cNvGrpSpPr/>
          <p:nvPr/>
        </p:nvGrpSpPr>
        <p:grpSpPr>
          <a:xfrm>
            <a:off x="6844058" y="3100221"/>
            <a:ext cx="1579035" cy="540873"/>
            <a:chOff x="6895650" y="3126697"/>
            <a:chExt cx="1436662" cy="492105"/>
          </a:xfrm>
        </p:grpSpPr>
        <p:sp>
          <p:nvSpPr>
            <p:cNvPr id="4235" name="Google Shape;4235;p7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0" name="Google Shape;4240;p79"/>
            <p:cNvGrpSpPr/>
            <p:nvPr/>
          </p:nvGrpSpPr>
          <p:grpSpPr>
            <a:xfrm>
              <a:off x="6995957" y="3335810"/>
              <a:ext cx="1230393" cy="71754"/>
              <a:chOff x="6995957" y="3287964"/>
              <a:chExt cx="1230393" cy="71754"/>
            </a:xfrm>
          </p:grpSpPr>
          <p:sp>
            <p:nvSpPr>
              <p:cNvPr id="4241" name="Google Shape;4241;p7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6" name="Google Shape;4246;p79"/>
          <p:cNvGrpSpPr/>
          <p:nvPr/>
        </p:nvGrpSpPr>
        <p:grpSpPr>
          <a:xfrm>
            <a:off x="6842640" y="3736984"/>
            <a:ext cx="1581862" cy="650625"/>
            <a:chOff x="6777990" y="3710194"/>
            <a:chExt cx="1646915" cy="677382"/>
          </a:xfrm>
        </p:grpSpPr>
        <p:grpSp>
          <p:nvGrpSpPr>
            <p:cNvPr id="4247" name="Google Shape;4247;p79"/>
            <p:cNvGrpSpPr/>
            <p:nvPr/>
          </p:nvGrpSpPr>
          <p:grpSpPr>
            <a:xfrm>
              <a:off x="6777990" y="3874492"/>
              <a:ext cx="411129" cy="513083"/>
              <a:chOff x="6777990" y="3874492"/>
              <a:chExt cx="411129" cy="513083"/>
            </a:xfrm>
          </p:grpSpPr>
          <p:cxnSp>
            <p:nvCxnSpPr>
              <p:cNvPr id="4248" name="Google Shape;4248;p7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49" name="Google Shape;4249;p7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0" name="Google Shape;4250;p79"/>
            <p:cNvGrpSpPr/>
            <p:nvPr/>
          </p:nvGrpSpPr>
          <p:grpSpPr>
            <a:xfrm>
              <a:off x="7188425" y="3710194"/>
              <a:ext cx="411123" cy="520535"/>
              <a:chOff x="7188425" y="3710194"/>
              <a:chExt cx="411123" cy="520535"/>
            </a:xfrm>
          </p:grpSpPr>
          <p:cxnSp>
            <p:nvCxnSpPr>
              <p:cNvPr id="4251" name="Google Shape;4251;p7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52" name="Google Shape;4252;p7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3" name="Google Shape;4253;p79"/>
            <p:cNvGrpSpPr/>
            <p:nvPr/>
          </p:nvGrpSpPr>
          <p:grpSpPr>
            <a:xfrm>
              <a:off x="7603341" y="3874492"/>
              <a:ext cx="411474" cy="513083"/>
              <a:chOff x="7603341" y="3874492"/>
              <a:chExt cx="411474" cy="513083"/>
            </a:xfrm>
          </p:grpSpPr>
          <p:cxnSp>
            <p:nvCxnSpPr>
              <p:cNvPr id="4254" name="Google Shape;4254;p7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55" name="Google Shape;4255;p7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79"/>
            <p:cNvGrpSpPr/>
            <p:nvPr/>
          </p:nvGrpSpPr>
          <p:grpSpPr>
            <a:xfrm>
              <a:off x="8013776" y="3722847"/>
              <a:ext cx="411129" cy="507881"/>
              <a:chOff x="8013776" y="3722847"/>
              <a:chExt cx="411129" cy="507881"/>
            </a:xfrm>
          </p:grpSpPr>
          <p:cxnSp>
            <p:nvCxnSpPr>
              <p:cNvPr id="4257" name="Google Shape;4257;p7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258" name="Google Shape;4258;p7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9" name="Google Shape;4259;p79"/>
          <p:cNvGrpSpPr/>
          <p:nvPr/>
        </p:nvGrpSpPr>
        <p:grpSpPr>
          <a:xfrm>
            <a:off x="5262155" y="2909824"/>
            <a:ext cx="1421889" cy="1020603"/>
            <a:chOff x="5190863" y="2824811"/>
            <a:chExt cx="1544860" cy="1108869"/>
          </a:xfrm>
        </p:grpSpPr>
        <p:grpSp>
          <p:nvGrpSpPr>
            <p:cNvPr id="4260" name="Google Shape;4260;p79"/>
            <p:cNvGrpSpPr/>
            <p:nvPr/>
          </p:nvGrpSpPr>
          <p:grpSpPr>
            <a:xfrm>
              <a:off x="5938695" y="3176919"/>
              <a:ext cx="685761" cy="404739"/>
              <a:chOff x="5938695" y="3176919"/>
              <a:chExt cx="685761" cy="404739"/>
            </a:xfrm>
          </p:grpSpPr>
          <p:grpSp>
            <p:nvGrpSpPr>
              <p:cNvPr id="4261" name="Google Shape;4261;p79"/>
              <p:cNvGrpSpPr/>
              <p:nvPr/>
            </p:nvGrpSpPr>
            <p:grpSpPr>
              <a:xfrm>
                <a:off x="5938695" y="3176919"/>
                <a:ext cx="685761" cy="404739"/>
                <a:chOff x="5938695" y="3176919"/>
                <a:chExt cx="685761" cy="404739"/>
              </a:xfrm>
            </p:grpSpPr>
            <p:sp>
              <p:nvSpPr>
                <p:cNvPr id="4262" name="Google Shape;4262;p7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4" name="Google Shape;4264;p7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79"/>
            <p:cNvGrpSpPr/>
            <p:nvPr/>
          </p:nvGrpSpPr>
          <p:grpSpPr>
            <a:xfrm>
              <a:off x="5305233" y="3176835"/>
              <a:ext cx="685971" cy="404655"/>
              <a:chOff x="5305233" y="3176835"/>
              <a:chExt cx="685971" cy="404655"/>
            </a:xfrm>
          </p:grpSpPr>
          <p:grpSp>
            <p:nvGrpSpPr>
              <p:cNvPr id="4266" name="Google Shape;4266;p79"/>
              <p:cNvGrpSpPr/>
              <p:nvPr/>
            </p:nvGrpSpPr>
            <p:grpSpPr>
              <a:xfrm>
                <a:off x="5305233" y="3176835"/>
                <a:ext cx="685971" cy="404655"/>
                <a:chOff x="5305233" y="3176835"/>
                <a:chExt cx="685971" cy="404655"/>
              </a:xfrm>
            </p:grpSpPr>
            <p:sp>
              <p:nvSpPr>
                <p:cNvPr id="4267" name="Google Shape;4267;p7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9" name="Google Shape;4269;p7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0" name="Google Shape;4270;p7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1" name="Google Shape;4271;p79"/>
            <p:cNvGrpSpPr/>
            <p:nvPr/>
          </p:nvGrpSpPr>
          <p:grpSpPr>
            <a:xfrm>
              <a:off x="5657361" y="2824811"/>
              <a:ext cx="1078361" cy="404655"/>
              <a:chOff x="5657361" y="2824811"/>
              <a:chExt cx="1078361" cy="404655"/>
            </a:xfrm>
          </p:grpSpPr>
          <p:grpSp>
            <p:nvGrpSpPr>
              <p:cNvPr id="4272" name="Google Shape;4272;p79"/>
              <p:cNvGrpSpPr/>
              <p:nvPr/>
            </p:nvGrpSpPr>
            <p:grpSpPr>
              <a:xfrm>
                <a:off x="5657361" y="2824811"/>
                <a:ext cx="1078361" cy="404655"/>
                <a:chOff x="5657361" y="2824811"/>
                <a:chExt cx="1078361" cy="404655"/>
              </a:xfrm>
            </p:grpSpPr>
            <p:grpSp>
              <p:nvGrpSpPr>
                <p:cNvPr id="4273" name="Google Shape;4273;p79"/>
                <p:cNvGrpSpPr/>
                <p:nvPr/>
              </p:nvGrpSpPr>
              <p:grpSpPr>
                <a:xfrm>
                  <a:off x="5938485" y="2824811"/>
                  <a:ext cx="797237" cy="404655"/>
                  <a:chOff x="5938485" y="2824811"/>
                  <a:chExt cx="797237" cy="404655"/>
                </a:xfrm>
              </p:grpSpPr>
              <p:sp>
                <p:nvSpPr>
                  <p:cNvPr id="4274" name="Google Shape;4274;p7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6" name="Google Shape;4276;p7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7" name="Google Shape;4277;p7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8" name="Google Shape;4278;p79"/>
            <p:cNvGrpSpPr/>
            <p:nvPr/>
          </p:nvGrpSpPr>
          <p:grpSpPr>
            <a:xfrm>
              <a:off x="5190863" y="3528942"/>
              <a:ext cx="1078026" cy="404739"/>
              <a:chOff x="5190863" y="3528942"/>
              <a:chExt cx="1078026" cy="404739"/>
            </a:xfrm>
          </p:grpSpPr>
          <p:sp>
            <p:nvSpPr>
              <p:cNvPr id="4279" name="Google Shape;4279;p7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0" name="Google Shape;4280;p79"/>
              <p:cNvGrpSpPr/>
              <p:nvPr/>
            </p:nvGrpSpPr>
            <p:grpSpPr>
              <a:xfrm>
                <a:off x="5190863" y="3528942"/>
                <a:ext cx="1078026" cy="404739"/>
                <a:chOff x="5190863" y="3528942"/>
                <a:chExt cx="1078026" cy="404739"/>
              </a:xfrm>
            </p:grpSpPr>
            <p:sp>
              <p:nvSpPr>
                <p:cNvPr id="4281" name="Google Shape;4281;p7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83" name="Google Shape;4283;p79"/>
          <p:cNvGrpSpPr/>
          <p:nvPr/>
        </p:nvGrpSpPr>
        <p:grpSpPr>
          <a:xfrm>
            <a:off x="728162" y="1474292"/>
            <a:ext cx="1086719" cy="879487"/>
            <a:chOff x="803162" y="1474292"/>
            <a:chExt cx="1086719" cy="879487"/>
          </a:xfrm>
        </p:grpSpPr>
        <p:grpSp>
          <p:nvGrpSpPr>
            <p:cNvPr id="4284" name="Google Shape;4284;p79"/>
            <p:cNvGrpSpPr/>
            <p:nvPr/>
          </p:nvGrpSpPr>
          <p:grpSpPr>
            <a:xfrm>
              <a:off x="803162" y="1625948"/>
              <a:ext cx="445856" cy="576579"/>
              <a:chOff x="803162" y="1625948"/>
              <a:chExt cx="445856" cy="576579"/>
            </a:xfrm>
          </p:grpSpPr>
          <p:sp>
            <p:nvSpPr>
              <p:cNvPr id="4285" name="Google Shape;4285;p7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6" name="Google Shape;4286;p79"/>
              <p:cNvGrpSpPr/>
              <p:nvPr/>
            </p:nvGrpSpPr>
            <p:grpSpPr>
              <a:xfrm>
                <a:off x="1056023" y="1625948"/>
                <a:ext cx="192995" cy="576579"/>
                <a:chOff x="1056023" y="1625948"/>
                <a:chExt cx="192995" cy="576579"/>
              </a:xfrm>
            </p:grpSpPr>
            <p:sp>
              <p:nvSpPr>
                <p:cNvPr id="4287" name="Google Shape;4287;p7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2" name="Google Shape;4292;p79"/>
            <p:cNvGrpSpPr/>
            <p:nvPr/>
          </p:nvGrpSpPr>
          <p:grpSpPr>
            <a:xfrm>
              <a:off x="1371406" y="1474292"/>
              <a:ext cx="518475" cy="879487"/>
              <a:chOff x="1398231" y="1474292"/>
              <a:chExt cx="518475" cy="879487"/>
            </a:xfrm>
          </p:grpSpPr>
          <p:grpSp>
            <p:nvGrpSpPr>
              <p:cNvPr id="4293" name="Google Shape;4293;p79"/>
              <p:cNvGrpSpPr/>
              <p:nvPr/>
            </p:nvGrpSpPr>
            <p:grpSpPr>
              <a:xfrm>
                <a:off x="1398231" y="1474292"/>
                <a:ext cx="518475" cy="341643"/>
                <a:chOff x="1398231" y="1474292"/>
                <a:chExt cx="518475" cy="341643"/>
              </a:xfrm>
            </p:grpSpPr>
            <p:sp>
              <p:nvSpPr>
                <p:cNvPr id="4294" name="Google Shape;4294;p7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5" name="Google Shape;4295;p79"/>
                <p:cNvGrpSpPr/>
                <p:nvPr/>
              </p:nvGrpSpPr>
              <p:grpSpPr>
                <a:xfrm>
                  <a:off x="1616453" y="1474292"/>
                  <a:ext cx="300253" cy="341643"/>
                  <a:chOff x="1616453" y="1475379"/>
                  <a:chExt cx="300253" cy="341643"/>
                </a:xfrm>
              </p:grpSpPr>
              <p:sp>
                <p:nvSpPr>
                  <p:cNvPr id="4296" name="Google Shape;4296;p7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3" name="Google Shape;4303;p79"/>
                  <p:cNvGrpSpPr/>
                  <p:nvPr/>
                </p:nvGrpSpPr>
                <p:grpSpPr>
                  <a:xfrm>
                    <a:off x="1839639" y="1475379"/>
                    <a:ext cx="77067" cy="341643"/>
                    <a:chOff x="1839639" y="1475379"/>
                    <a:chExt cx="77067" cy="341643"/>
                  </a:xfrm>
                </p:grpSpPr>
                <p:sp>
                  <p:nvSpPr>
                    <p:cNvPr id="4304" name="Google Shape;4304;p7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06" name="Google Shape;4306;p79"/>
              <p:cNvGrpSpPr/>
              <p:nvPr/>
            </p:nvGrpSpPr>
            <p:grpSpPr>
              <a:xfrm>
                <a:off x="1398451" y="2012951"/>
                <a:ext cx="518255" cy="340828"/>
                <a:chOff x="1398451" y="2012951"/>
                <a:chExt cx="518255" cy="340828"/>
              </a:xfrm>
            </p:grpSpPr>
            <p:sp>
              <p:nvSpPr>
                <p:cNvPr id="4307" name="Google Shape;4307;p7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8" name="Google Shape;4308;p79"/>
                <p:cNvGrpSpPr/>
                <p:nvPr/>
              </p:nvGrpSpPr>
              <p:grpSpPr>
                <a:xfrm>
                  <a:off x="1616453" y="2012951"/>
                  <a:ext cx="300253" cy="340828"/>
                  <a:chOff x="1616453" y="2013538"/>
                  <a:chExt cx="300253" cy="340828"/>
                </a:xfrm>
              </p:grpSpPr>
              <p:sp>
                <p:nvSpPr>
                  <p:cNvPr id="4309" name="Google Shape;4309;p7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6" name="Google Shape;4316;p79"/>
                  <p:cNvGrpSpPr/>
                  <p:nvPr/>
                </p:nvGrpSpPr>
                <p:grpSpPr>
                  <a:xfrm>
                    <a:off x="1839639" y="2013538"/>
                    <a:ext cx="77067" cy="340828"/>
                    <a:chOff x="1839639" y="2013538"/>
                    <a:chExt cx="77067" cy="340828"/>
                  </a:xfrm>
                </p:grpSpPr>
                <p:sp>
                  <p:nvSpPr>
                    <p:cNvPr id="4317" name="Google Shape;4317;p7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319" name="Google Shape;4319;p79"/>
          <p:cNvGrpSpPr/>
          <p:nvPr/>
        </p:nvGrpSpPr>
        <p:grpSpPr>
          <a:xfrm>
            <a:off x="724986" y="3605478"/>
            <a:ext cx="1368681" cy="682918"/>
            <a:chOff x="724986" y="3605478"/>
            <a:chExt cx="1368681" cy="682918"/>
          </a:xfrm>
        </p:grpSpPr>
        <p:grpSp>
          <p:nvGrpSpPr>
            <p:cNvPr id="4320" name="Google Shape;4320;p79"/>
            <p:cNvGrpSpPr/>
            <p:nvPr/>
          </p:nvGrpSpPr>
          <p:grpSpPr>
            <a:xfrm>
              <a:off x="1289102" y="3823629"/>
              <a:ext cx="240442" cy="250435"/>
              <a:chOff x="-165066" y="3843615"/>
              <a:chExt cx="221259" cy="230455"/>
            </a:xfrm>
          </p:grpSpPr>
          <p:sp>
            <p:nvSpPr>
              <p:cNvPr id="4321" name="Google Shape;4321;p7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79"/>
            <p:cNvGrpSpPr/>
            <p:nvPr/>
          </p:nvGrpSpPr>
          <p:grpSpPr>
            <a:xfrm>
              <a:off x="724986" y="3605478"/>
              <a:ext cx="1368681" cy="682918"/>
              <a:chOff x="724986" y="3605478"/>
              <a:chExt cx="1368681" cy="682918"/>
            </a:xfrm>
          </p:grpSpPr>
          <p:grpSp>
            <p:nvGrpSpPr>
              <p:cNvPr id="4342" name="Google Shape;4342;p79"/>
              <p:cNvGrpSpPr/>
              <p:nvPr/>
            </p:nvGrpSpPr>
            <p:grpSpPr>
              <a:xfrm>
                <a:off x="1498221" y="4047614"/>
                <a:ext cx="529172" cy="240783"/>
                <a:chOff x="1498221" y="4047614"/>
                <a:chExt cx="529172" cy="240783"/>
              </a:xfrm>
            </p:grpSpPr>
            <p:grpSp>
              <p:nvGrpSpPr>
                <p:cNvPr id="4343" name="Google Shape;4343;p79"/>
                <p:cNvGrpSpPr/>
                <p:nvPr/>
              </p:nvGrpSpPr>
              <p:grpSpPr>
                <a:xfrm>
                  <a:off x="1826655" y="4224370"/>
                  <a:ext cx="200738" cy="25631"/>
                  <a:chOff x="1826655" y="4224370"/>
                  <a:chExt cx="200738" cy="25631"/>
                </a:xfrm>
              </p:grpSpPr>
              <p:sp>
                <p:nvSpPr>
                  <p:cNvPr id="4344" name="Google Shape;4344;p7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79"/>
                <p:cNvGrpSpPr/>
                <p:nvPr/>
              </p:nvGrpSpPr>
              <p:grpSpPr>
                <a:xfrm>
                  <a:off x="1498221" y="4047614"/>
                  <a:ext cx="328444" cy="240783"/>
                  <a:chOff x="1498221" y="4047614"/>
                  <a:chExt cx="328444" cy="240783"/>
                </a:xfrm>
              </p:grpSpPr>
              <p:sp>
                <p:nvSpPr>
                  <p:cNvPr id="4347" name="Google Shape;4347;p7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8" name="Google Shape;4348;p79"/>
                  <p:cNvGrpSpPr/>
                  <p:nvPr/>
                </p:nvGrpSpPr>
                <p:grpSpPr>
                  <a:xfrm>
                    <a:off x="1498221" y="4047614"/>
                    <a:ext cx="150566" cy="190416"/>
                    <a:chOff x="1498221" y="4047614"/>
                    <a:chExt cx="150566" cy="190416"/>
                  </a:xfrm>
                </p:grpSpPr>
                <p:sp>
                  <p:nvSpPr>
                    <p:cNvPr id="4349" name="Google Shape;4349;p7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51" name="Google Shape;4351;p79"/>
              <p:cNvGrpSpPr/>
              <p:nvPr/>
            </p:nvGrpSpPr>
            <p:grpSpPr>
              <a:xfrm>
                <a:off x="1560718" y="3800594"/>
                <a:ext cx="532948" cy="302090"/>
                <a:chOff x="1560718" y="3800594"/>
                <a:chExt cx="532948" cy="302090"/>
              </a:xfrm>
            </p:grpSpPr>
            <p:grpSp>
              <p:nvGrpSpPr>
                <p:cNvPr id="4352" name="Google Shape;4352;p79"/>
                <p:cNvGrpSpPr/>
                <p:nvPr/>
              </p:nvGrpSpPr>
              <p:grpSpPr>
                <a:xfrm>
                  <a:off x="1912179" y="3827344"/>
                  <a:ext cx="181487" cy="25631"/>
                  <a:chOff x="1912179" y="3827344"/>
                  <a:chExt cx="181487" cy="25631"/>
                </a:xfrm>
              </p:grpSpPr>
              <p:sp>
                <p:nvSpPr>
                  <p:cNvPr id="4353" name="Google Shape;4353;p7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5" name="Google Shape;4355;p79"/>
                <p:cNvGrpSpPr/>
                <p:nvPr/>
              </p:nvGrpSpPr>
              <p:grpSpPr>
                <a:xfrm>
                  <a:off x="1912179" y="4044505"/>
                  <a:ext cx="181487" cy="25622"/>
                  <a:chOff x="1912179" y="4044506"/>
                  <a:chExt cx="181487" cy="25622"/>
                </a:xfrm>
              </p:grpSpPr>
              <p:sp>
                <p:nvSpPr>
                  <p:cNvPr id="4356" name="Google Shape;4356;p7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79"/>
                <p:cNvGrpSpPr/>
                <p:nvPr/>
              </p:nvGrpSpPr>
              <p:grpSpPr>
                <a:xfrm>
                  <a:off x="1560718" y="3800594"/>
                  <a:ext cx="351472" cy="302090"/>
                  <a:chOff x="1560718" y="3800594"/>
                  <a:chExt cx="351472" cy="302090"/>
                </a:xfrm>
              </p:grpSpPr>
              <p:grpSp>
                <p:nvGrpSpPr>
                  <p:cNvPr id="4359" name="Google Shape;4359;p79"/>
                  <p:cNvGrpSpPr/>
                  <p:nvPr/>
                </p:nvGrpSpPr>
                <p:grpSpPr>
                  <a:xfrm>
                    <a:off x="1560718" y="3842857"/>
                    <a:ext cx="173586" cy="217131"/>
                    <a:chOff x="1560718" y="3842857"/>
                    <a:chExt cx="173586" cy="217131"/>
                  </a:xfrm>
                </p:grpSpPr>
                <p:sp>
                  <p:nvSpPr>
                    <p:cNvPr id="4360" name="Google Shape;4360;p7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3" name="Google Shape;4363;p7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65" name="Google Shape;4365;p7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6" name="Google Shape;4366;p79"/>
              <p:cNvGrpSpPr/>
              <p:nvPr/>
            </p:nvGrpSpPr>
            <p:grpSpPr>
              <a:xfrm>
                <a:off x="785350" y="3605478"/>
                <a:ext cx="535311" cy="249245"/>
                <a:chOff x="785350" y="3605478"/>
                <a:chExt cx="535311" cy="249245"/>
              </a:xfrm>
            </p:grpSpPr>
            <p:grpSp>
              <p:nvGrpSpPr>
                <p:cNvPr id="4367" name="Google Shape;4367;p79"/>
                <p:cNvGrpSpPr/>
                <p:nvPr/>
              </p:nvGrpSpPr>
              <p:grpSpPr>
                <a:xfrm>
                  <a:off x="785350" y="3605478"/>
                  <a:ext cx="376191" cy="102736"/>
                  <a:chOff x="785350" y="3605478"/>
                  <a:chExt cx="376191" cy="102736"/>
                </a:xfrm>
              </p:grpSpPr>
              <p:sp>
                <p:nvSpPr>
                  <p:cNvPr id="4368" name="Google Shape;4368;p7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1" name="Google Shape;4371;p79"/>
                <p:cNvGrpSpPr/>
                <p:nvPr/>
              </p:nvGrpSpPr>
              <p:grpSpPr>
                <a:xfrm>
                  <a:off x="1161530" y="3655851"/>
                  <a:ext cx="159131" cy="198872"/>
                  <a:chOff x="1161530" y="3655851"/>
                  <a:chExt cx="159131" cy="198872"/>
                </a:xfrm>
              </p:grpSpPr>
              <p:sp>
                <p:nvSpPr>
                  <p:cNvPr id="4372" name="Google Shape;4372;p7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74" name="Google Shape;4374;p79"/>
              <p:cNvGrpSpPr/>
              <p:nvPr/>
            </p:nvGrpSpPr>
            <p:grpSpPr>
              <a:xfrm>
                <a:off x="785350" y="4047614"/>
                <a:ext cx="535311" cy="240783"/>
                <a:chOff x="785350" y="4047614"/>
                <a:chExt cx="535311" cy="240783"/>
              </a:xfrm>
            </p:grpSpPr>
            <p:grpSp>
              <p:nvGrpSpPr>
                <p:cNvPr id="4375" name="Google Shape;4375;p79"/>
                <p:cNvGrpSpPr/>
                <p:nvPr/>
              </p:nvGrpSpPr>
              <p:grpSpPr>
                <a:xfrm>
                  <a:off x="1161636" y="4047614"/>
                  <a:ext cx="159025" cy="190415"/>
                  <a:chOff x="1161636" y="4047614"/>
                  <a:chExt cx="159025" cy="190415"/>
                </a:xfrm>
              </p:grpSpPr>
              <p:sp>
                <p:nvSpPr>
                  <p:cNvPr id="4376" name="Google Shape;4376;p7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8" name="Google Shape;4378;p79"/>
                <p:cNvGrpSpPr/>
                <p:nvPr/>
              </p:nvGrpSpPr>
              <p:grpSpPr>
                <a:xfrm>
                  <a:off x="785350" y="4185661"/>
                  <a:ext cx="376191" cy="102736"/>
                  <a:chOff x="785350" y="4185661"/>
                  <a:chExt cx="376191" cy="102736"/>
                </a:xfrm>
              </p:grpSpPr>
              <p:sp>
                <p:nvSpPr>
                  <p:cNvPr id="4379" name="Google Shape;4379;p7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2" name="Google Shape;4382;p79"/>
              <p:cNvGrpSpPr/>
              <p:nvPr/>
            </p:nvGrpSpPr>
            <p:grpSpPr>
              <a:xfrm>
                <a:off x="1501054" y="3605478"/>
                <a:ext cx="526340" cy="249240"/>
                <a:chOff x="1501054" y="3605478"/>
                <a:chExt cx="526340" cy="249240"/>
              </a:xfrm>
            </p:grpSpPr>
            <p:grpSp>
              <p:nvGrpSpPr>
                <p:cNvPr id="4383" name="Google Shape;4383;p79"/>
                <p:cNvGrpSpPr/>
                <p:nvPr/>
              </p:nvGrpSpPr>
              <p:grpSpPr>
                <a:xfrm>
                  <a:off x="1834208" y="3643867"/>
                  <a:ext cx="193185" cy="25622"/>
                  <a:chOff x="1834208" y="3643867"/>
                  <a:chExt cx="193185" cy="25622"/>
                </a:xfrm>
              </p:grpSpPr>
              <p:sp>
                <p:nvSpPr>
                  <p:cNvPr id="4384" name="Google Shape;4384;p7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6" name="Google Shape;4386;p79"/>
                <p:cNvGrpSpPr/>
                <p:nvPr/>
              </p:nvGrpSpPr>
              <p:grpSpPr>
                <a:xfrm>
                  <a:off x="1501054" y="3605478"/>
                  <a:ext cx="333165" cy="249240"/>
                  <a:chOff x="1501054" y="3605478"/>
                  <a:chExt cx="333165" cy="249240"/>
                </a:xfrm>
              </p:grpSpPr>
              <p:sp>
                <p:nvSpPr>
                  <p:cNvPr id="4387" name="Google Shape;4387;p7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8" name="Google Shape;4388;p79"/>
                  <p:cNvGrpSpPr/>
                  <p:nvPr/>
                </p:nvGrpSpPr>
                <p:grpSpPr>
                  <a:xfrm>
                    <a:off x="1501054" y="3655851"/>
                    <a:ext cx="155286" cy="198867"/>
                    <a:chOff x="1501054" y="3655851"/>
                    <a:chExt cx="155286" cy="198867"/>
                  </a:xfrm>
                </p:grpSpPr>
                <p:sp>
                  <p:nvSpPr>
                    <p:cNvPr id="4389" name="Google Shape;4389;p7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91" name="Google Shape;4391;p79"/>
              <p:cNvGrpSpPr/>
              <p:nvPr/>
            </p:nvGrpSpPr>
            <p:grpSpPr>
              <a:xfrm>
                <a:off x="724986" y="3800594"/>
                <a:ext cx="532950" cy="302090"/>
                <a:chOff x="724986" y="3800594"/>
                <a:chExt cx="532950" cy="302090"/>
              </a:xfrm>
            </p:grpSpPr>
            <p:grpSp>
              <p:nvGrpSpPr>
                <p:cNvPr id="4392" name="Google Shape;4392;p79"/>
                <p:cNvGrpSpPr/>
                <p:nvPr/>
              </p:nvGrpSpPr>
              <p:grpSpPr>
                <a:xfrm>
                  <a:off x="724986" y="4044367"/>
                  <a:ext cx="181314" cy="25626"/>
                  <a:chOff x="724986" y="4044367"/>
                  <a:chExt cx="181314" cy="25626"/>
                </a:xfrm>
              </p:grpSpPr>
              <p:sp>
                <p:nvSpPr>
                  <p:cNvPr id="4393" name="Google Shape;4393;p7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79"/>
                <p:cNvGrpSpPr/>
                <p:nvPr/>
              </p:nvGrpSpPr>
              <p:grpSpPr>
                <a:xfrm>
                  <a:off x="906290" y="3800594"/>
                  <a:ext cx="351646" cy="302090"/>
                  <a:chOff x="906290" y="3800594"/>
                  <a:chExt cx="351646" cy="302090"/>
                </a:xfrm>
              </p:grpSpPr>
              <p:grpSp>
                <p:nvGrpSpPr>
                  <p:cNvPr id="4396" name="Google Shape;4396;p79"/>
                  <p:cNvGrpSpPr/>
                  <p:nvPr/>
                </p:nvGrpSpPr>
                <p:grpSpPr>
                  <a:xfrm>
                    <a:off x="1084172" y="3842857"/>
                    <a:ext cx="173764" cy="217131"/>
                    <a:chOff x="1084172" y="3842857"/>
                    <a:chExt cx="173764" cy="217131"/>
                  </a:xfrm>
                </p:grpSpPr>
                <p:grpSp>
                  <p:nvGrpSpPr>
                    <p:cNvPr id="4397" name="Google Shape;4397;p79"/>
                    <p:cNvGrpSpPr/>
                    <p:nvPr/>
                  </p:nvGrpSpPr>
                  <p:grpSpPr>
                    <a:xfrm>
                      <a:off x="1156862" y="3936509"/>
                      <a:ext cx="101073" cy="25622"/>
                      <a:chOff x="1156862" y="3936509"/>
                      <a:chExt cx="101073" cy="25622"/>
                    </a:xfrm>
                  </p:grpSpPr>
                  <p:sp>
                    <p:nvSpPr>
                      <p:cNvPr id="4398" name="Google Shape;4398;p7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0" name="Google Shape;4400;p7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1" name="Google Shape;4401;p7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3" name="Google Shape;4403;p79"/>
                <p:cNvGrpSpPr/>
                <p:nvPr/>
              </p:nvGrpSpPr>
              <p:grpSpPr>
                <a:xfrm>
                  <a:off x="724986" y="3830189"/>
                  <a:ext cx="189533" cy="25626"/>
                  <a:chOff x="724986" y="3830189"/>
                  <a:chExt cx="189533" cy="25626"/>
                </a:xfrm>
              </p:grpSpPr>
              <p:sp>
                <p:nvSpPr>
                  <p:cNvPr id="4404" name="Google Shape;4404;p7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406" name="Google Shape;4406;p79"/>
          <p:cNvGrpSpPr/>
          <p:nvPr/>
        </p:nvGrpSpPr>
        <p:grpSpPr>
          <a:xfrm>
            <a:off x="2253298" y="2455640"/>
            <a:ext cx="948701" cy="935378"/>
            <a:chOff x="2253298" y="2428317"/>
            <a:chExt cx="948701" cy="935378"/>
          </a:xfrm>
        </p:grpSpPr>
        <p:sp>
          <p:nvSpPr>
            <p:cNvPr id="4407" name="Google Shape;4407;p7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3" name="Shape 4443"/>
        <p:cNvGrpSpPr/>
        <p:nvPr/>
      </p:nvGrpSpPr>
      <p:grpSpPr>
        <a:xfrm>
          <a:off x="0" y="0"/>
          <a:ext cx="0" cy="0"/>
          <a:chOff x="0" y="0"/>
          <a:chExt cx="0" cy="0"/>
        </a:xfrm>
      </p:grpSpPr>
      <p:grpSp>
        <p:nvGrpSpPr>
          <p:cNvPr id="4444" name="Google Shape;4444;p80"/>
          <p:cNvGrpSpPr/>
          <p:nvPr/>
        </p:nvGrpSpPr>
        <p:grpSpPr>
          <a:xfrm>
            <a:off x="3353582" y="1145627"/>
            <a:ext cx="2363393" cy="1017867"/>
            <a:chOff x="3292400" y="1219146"/>
            <a:chExt cx="2615240" cy="1110239"/>
          </a:xfrm>
        </p:grpSpPr>
        <p:sp>
          <p:nvSpPr>
            <p:cNvPr id="4445" name="Google Shape;4445;p8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446" name="Google Shape;4446;p8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47" name="Google Shape;4447;p8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4448" name="Google Shape;4448;p8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4449" name="Google Shape;4449;p8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4450" name="Google Shape;4450;p8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4451" name="Google Shape;4451;p8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4452" name="Google Shape;4452;p8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4453" name="Google Shape;4453;p8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4454" name="Google Shape;4454;p8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4455" name="Google Shape;4455;p8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456" name="Google Shape;4456;p8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457" name="Google Shape;4457;p8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458" name="Google Shape;4458;p8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459" name="Google Shape;4459;p80"/>
            <p:cNvGrpSpPr/>
            <p:nvPr/>
          </p:nvGrpSpPr>
          <p:grpSpPr>
            <a:xfrm>
              <a:off x="3748438" y="1378608"/>
              <a:ext cx="2159202" cy="903971"/>
              <a:chOff x="1683525" y="2179850"/>
              <a:chExt cx="4519050" cy="2134525"/>
            </a:xfrm>
          </p:grpSpPr>
          <p:sp>
            <p:nvSpPr>
              <p:cNvPr id="4460" name="Google Shape;4460;p8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1" name="Google Shape;4461;p8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2" name="Google Shape;4462;p8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3" name="Google Shape;4463;p8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4" name="Google Shape;4464;p8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5" name="Google Shape;4465;p8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6" name="Google Shape;4466;p8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7" name="Google Shape;4467;p8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8" name="Google Shape;4468;p8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9" name="Google Shape;4469;p8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70" name="Google Shape;4470;p8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71" name="Google Shape;4471;p8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472" name="Google Shape;4472;p80"/>
          <p:cNvGraphicFramePr/>
          <p:nvPr/>
        </p:nvGraphicFramePr>
        <p:xfrm>
          <a:off x="5949675" y="2323100"/>
          <a:ext cx="3000000" cy="3000000"/>
        </p:xfrm>
        <a:graphic>
          <a:graphicData uri="http://schemas.openxmlformats.org/drawingml/2006/table">
            <a:tbl>
              <a:tblPr>
                <a:noFill/>
                <a:tableStyleId>{10C7F714-89B1-4F99-B7EF-0F4F00C0957E}</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473" name="Google Shape;4473;p80"/>
          <p:cNvGrpSpPr/>
          <p:nvPr/>
        </p:nvGrpSpPr>
        <p:grpSpPr>
          <a:xfrm>
            <a:off x="5926924" y="3381697"/>
            <a:ext cx="2519825" cy="1001454"/>
            <a:chOff x="1906114" y="789980"/>
            <a:chExt cx="1487676" cy="606868"/>
          </a:xfrm>
        </p:grpSpPr>
        <p:cxnSp>
          <p:nvCxnSpPr>
            <p:cNvPr id="4474" name="Google Shape;4474;p8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475" name="Google Shape;4475;p8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476" name="Google Shape;4476;p8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477" name="Google Shape;4477;p8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4478" name="Google Shape;4478;p8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4479" name="Google Shape;4479;p8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4480" name="Google Shape;4480;p8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4481" name="Google Shape;4481;p8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4488" name="Google Shape;4488;p8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489" name="Google Shape;4489;p8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490" name="Google Shape;4490;p8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80"/>
          <p:cNvGrpSpPr/>
          <p:nvPr/>
        </p:nvGrpSpPr>
        <p:grpSpPr>
          <a:xfrm>
            <a:off x="726399" y="1190655"/>
            <a:ext cx="2394370" cy="976502"/>
            <a:chOff x="749309" y="1112739"/>
            <a:chExt cx="2371603" cy="976502"/>
          </a:xfrm>
        </p:grpSpPr>
        <p:sp>
          <p:nvSpPr>
            <p:cNvPr id="4492" name="Google Shape;4492;p8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524" name="Google Shape;4524;p80"/>
          <p:cNvGraphicFramePr/>
          <p:nvPr/>
        </p:nvGraphicFramePr>
        <p:xfrm>
          <a:off x="5949700" y="1188950"/>
          <a:ext cx="3000000" cy="3000000"/>
        </p:xfrm>
        <a:graphic>
          <a:graphicData uri="http://schemas.openxmlformats.org/drawingml/2006/table">
            <a:tbl>
              <a:tblPr>
                <a:noFill/>
                <a:tableStyleId>{10C7F714-89B1-4F99-B7EF-0F4F00C0957E}</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525" name="Google Shape;4525;p80"/>
          <p:cNvGraphicFramePr/>
          <p:nvPr/>
        </p:nvGraphicFramePr>
        <p:xfrm>
          <a:off x="3356413" y="2323100"/>
          <a:ext cx="3000000" cy="3000000"/>
        </p:xfrm>
        <a:graphic>
          <a:graphicData uri="http://schemas.openxmlformats.org/drawingml/2006/table">
            <a:tbl>
              <a:tblPr>
                <a:noFill/>
                <a:tableStyleId>{10C7F714-89B1-4F99-B7EF-0F4F00C0957E}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26" name="Google Shape;4526;p80"/>
          <p:cNvGrpSpPr/>
          <p:nvPr/>
        </p:nvGrpSpPr>
        <p:grpSpPr>
          <a:xfrm>
            <a:off x="4100342" y="2709743"/>
            <a:ext cx="1517436" cy="74460"/>
            <a:chOff x="3980086" y="2804397"/>
            <a:chExt cx="1227600" cy="66900"/>
          </a:xfrm>
        </p:grpSpPr>
        <p:sp>
          <p:nvSpPr>
            <p:cNvPr id="4527" name="Google Shape;4527;p8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80"/>
          <p:cNvGrpSpPr/>
          <p:nvPr/>
        </p:nvGrpSpPr>
        <p:grpSpPr>
          <a:xfrm>
            <a:off x="4725406" y="3002330"/>
            <a:ext cx="892956" cy="74460"/>
            <a:chOff x="3980086" y="2804397"/>
            <a:chExt cx="1227600" cy="66900"/>
          </a:xfrm>
        </p:grpSpPr>
        <p:sp>
          <p:nvSpPr>
            <p:cNvPr id="4530" name="Google Shape;4530;p8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80"/>
          <p:cNvGrpSpPr/>
          <p:nvPr/>
        </p:nvGrpSpPr>
        <p:grpSpPr>
          <a:xfrm>
            <a:off x="3358498" y="3361213"/>
            <a:ext cx="2363244" cy="1005943"/>
            <a:chOff x="3358415" y="3361302"/>
            <a:chExt cx="2363244" cy="1024695"/>
          </a:xfrm>
        </p:grpSpPr>
        <p:grpSp>
          <p:nvGrpSpPr>
            <p:cNvPr id="4533" name="Google Shape;4533;p80"/>
            <p:cNvGrpSpPr/>
            <p:nvPr/>
          </p:nvGrpSpPr>
          <p:grpSpPr>
            <a:xfrm>
              <a:off x="3358415" y="3361302"/>
              <a:ext cx="441300" cy="1024695"/>
              <a:chOff x="3358415" y="3361302"/>
              <a:chExt cx="441300" cy="1024695"/>
            </a:xfrm>
          </p:grpSpPr>
          <p:sp>
            <p:nvSpPr>
              <p:cNvPr id="4534" name="Google Shape;4534;p8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80"/>
            <p:cNvGrpSpPr/>
            <p:nvPr/>
          </p:nvGrpSpPr>
          <p:grpSpPr>
            <a:xfrm>
              <a:off x="3838901" y="3361302"/>
              <a:ext cx="441300" cy="1024695"/>
              <a:chOff x="3838901" y="3361302"/>
              <a:chExt cx="441300" cy="1024695"/>
            </a:xfrm>
          </p:grpSpPr>
          <p:sp>
            <p:nvSpPr>
              <p:cNvPr id="4541" name="Google Shape;4541;p8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80"/>
            <p:cNvGrpSpPr/>
            <p:nvPr/>
          </p:nvGrpSpPr>
          <p:grpSpPr>
            <a:xfrm>
              <a:off x="4319387" y="3361302"/>
              <a:ext cx="441300" cy="1024695"/>
              <a:chOff x="4319387" y="3361302"/>
              <a:chExt cx="441300" cy="1024695"/>
            </a:xfrm>
          </p:grpSpPr>
          <p:sp>
            <p:nvSpPr>
              <p:cNvPr id="4548" name="Google Shape;4548;p8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80"/>
            <p:cNvGrpSpPr/>
            <p:nvPr/>
          </p:nvGrpSpPr>
          <p:grpSpPr>
            <a:xfrm>
              <a:off x="4799873" y="3361302"/>
              <a:ext cx="441300" cy="1024695"/>
              <a:chOff x="4799873" y="3361302"/>
              <a:chExt cx="441300" cy="1024695"/>
            </a:xfrm>
          </p:grpSpPr>
          <p:sp>
            <p:nvSpPr>
              <p:cNvPr id="4555" name="Google Shape;4555;p8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1" name="Google Shape;4561;p80"/>
            <p:cNvGrpSpPr/>
            <p:nvPr/>
          </p:nvGrpSpPr>
          <p:grpSpPr>
            <a:xfrm>
              <a:off x="5280360" y="3361302"/>
              <a:ext cx="441300" cy="1024695"/>
              <a:chOff x="5280360" y="3361302"/>
              <a:chExt cx="441300" cy="1024695"/>
            </a:xfrm>
          </p:grpSpPr>
          <p:sp>
            <p:nvSpPr>
              <p:cNvPr id="4562" name="Google Shape;4562;p8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568" name="Google Shape;4568;p80"/>
          <p:cNvGraphicFramePr/>
          <p:nvPr/>
        </p:nvGraphicFramePr>
        <p:xfrm>
          <a:off x="724925" y="2323100"/>
          <a:ext cx="3000000" cy="3000000"/>
        </p:xfrm>
        <a:graphic>
          <a:graphicData uri="http://schemas.openxmlformats.org/drawingml/2006/table">
            <a:tbl>
              <a:tblPr>
                <a:noFill/>
                <a:tableStyleId>{10C7F714-89B1-4F99-B7EF-0F4F00C0957E}</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69" name="Google Shape;4569;p80"/>
          <p:cNvGrpSpPr/>
          <p:nvPr/>
        </p:nvGrpSpPr>
        <p:grpSpPr>
          <a:xfrm>
            <a:off x="726450" y="3372825"/>
            <a:ext cx="2403614" cy="1005900"/>
            <a:chOff x="726450" y="3372825"/>
            <a:chExt cx="2403614" cy="1005900"/>
          </a:xfrm>
        </p:grpSpPr>
        <p:grpSp>
          <p:nvGrpSpPr>
            <p:cNvPr id="4570" name="Google Shape;4570;p80"/>
            <p:cNvGrpSpPr/>
            <p:nvPr/>
          </p:nvGrpSpPr>
          <p:grpSpPr>
            <a:xfrm>
              <a:off x="726450" y="3696000"/>
              <a:ext cx="2403614" cy="500898"/>
              <a:chOff x="726450" y="3696000"/>
              <a:chExt cx="2403614" cy="500898"/>
            </a:xfrm>
          </p:grpSpPr>
          <p:sp>
            <p:nvSpPr>
              <p:cNvPr id="4571" name="Google Shape;4571;p8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72" name="Google Shape;4572;p8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573" name="Google Shape;4573;p80"/>
            <p:cNvGrpSpPr/>
            <p:nvPr/>
          </p:nvGrpSpPr>
          <p:grpSpPr>
            <a:xfrm>
              <a:off x="1348050" y="3372825"/>
              <a:ext cx="1720425" cy="1005900"/>
              <a:chOff x="1348050" y="3372825"/>
              <a:chExt cx="1720425" cy="1005900"/>
            </a:xfrm>
          </p:grpSpPr>
          <p:sp>
            <p:nvSpPr>
              <p:cNvPr id="4574" name="Google Shape;4574;p8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75" name="Google Shape;4575;p8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76" name="Google Shape;4576;p8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77" name="Google Shape;4577;p8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78" name="Google Shape;4578;p8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579" name="Google Shape;4579;p80"/>
            <p:cNvGrpSpPr/>
            <p:nvPr/>
          </p:nvGrpSpPr>
          <p:grpSpPr>
            <a:xfrm>
              <a:off x="1455707" y="3731058"/>
              <a:ext cx="1491150" cy="417657"/>
              <a:chOff x="1455707" y="3731058"/>
              <a:chExt cx="1491150" cy="417657"/>
            </a:xfrm>
          </p:grpSpPr>
          <p:grpSp>
            <p:nvGrpSpPr>
              <p:cNvPr id="4580" name="Google Shape;4580;p80"/>
              <p:cNvGrpSpPr/>
              <p:nvPr/>
            </p:nvGrpSpPr>
            <p:grpSpPr>
              <a:xfrm>
                <a:off x="1472938" y="3745828"/>
                <a:ext cx="72126" cy="53788"/>
                <a:chOff x="1472938" y="3745828"/>
                <a:chExt cx="72126" cy="53788"/>
              </a:xfrm>
            </p:grpSpPr>
            <p:sp>
              <p:nvSpPr>
                <p:cNvPr id="4581" name="Google Shape;4581;p8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80"/>
              <p:cNvGrpSpPr/>
              <p:nvPr/>
            </p:nvGrpSpPr>
            <p:grpSpPr>
              <a:xfrm>
                <a:off x="1819181" y="4089633"/>
                <a:ext cx="72126" cy="53788"/>
                <a:chOff x="1819181" y="4089633"/>
                <a:chExt cx="72126" cy="53788"/>
              </a:xfrm>
            </p:grpSpPr>
            <p:sp>
              <p:nvSpPr>
                <p:cNvPr id="4584" name="Google Shape;4584;p8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6" name="Google Shape;4586;p80"/>
              <p:cNvGrpSpPr/>
              <p:nvPr/>
            </p:nvGrpSpPr>
            <p:grpSpPr>
              <a:xfrm>
                <a:off x="1455707" y="4084171"/>
                <a:ext cx="64321" cy="64544"/>
                <a:chOff x="1455707" y="4084171"/>
                <a:chExt cx="64321" cy="64544"/>
              </a:xfrm>
            </p:grpSpPr>
            <p:sp>
              <p:nvSpPr>
                <p:cNvPr id="4587" name="Google Shape;4587;p8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9" name="Google Shape;4589;p80"/>
              <p:cNvGrpSpPr/>
              <p:nvPr/>
            </p:nvGrpSpPr>
            <p:grpSpPr>
              <a:xfrm>
                <a:off x="1818610" y="3731058"/>
                <a:ext cx="64321" cy="64544"/>
                <a:chOff x="1818610" y="3731058"/>
                <a:chExt cx="64321" cy="64544"/>
              </a:xfrm>
            </p:grpSpPr>
            <p:sp>
              <p:nvSpPr>
                <p:cNvPr id="4590" name="Google Shape;4590;p8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80"/>
              <p:cNvGrpSpPr/>
              <p:nvPr/>
            </p:nvGrpSpPr>
            <p:grpSpPr>
              <a:xfrm>
                <a:off x="2172491" y="4089633"/>
                <a:ext cx="72126" cy="53788"/>
                <a:chOff x="2172491" y="4089633"/>
                <a:chExt cx="72126" cy="53788"/>
              </a:xfrm>
            </p:grpSpPr>
            <p:sp>
              <p:nvSpPr>
                <p:cNvPr id="4593" name="Google Shape;4593;p8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5" name="Google Shape;4595;p80"/>
              <p:cNvGrpSpPr/>
              <p:nvPr/>
            </p:nvGrpSpPr>
            <p:grpSpPr>
              <a:xfrm>
                <a:off x="2171920" y="3731058"/>
                <a:ext cx="64321" cy="64544"/>
                <a:chOff x="2171920" y="3731058"/>
                <a:chExt cx="64321" cy="64544"/>
              </a:xfrm>
            </p:grpSpPr>
            <p:sp>
              <p:nvSpPr>
                <p:cNvPr id="4596" name="Google Shape;4596;p8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8" name="Google Shape;4598;p80"/>
              <p:cNvGrpSpPr/>
              <p:nvPr/>
            </p:nvGrpSpPr>
            <p:grpSpPr>
              <a:xfrm>
                <a:off x="2874730" y="3745828"/>
                <a:ext cx="72126" cy="53788"/>
                <a:chOff x="2874730" y="3745828"/>
                <a:chExt cx="72126" cy="53788"/>
              </a:xfrm>
            </p:grpSpPr>
            <p:sp>
              <p:nvSpPr>
                <p:cNvPr id="4599" name="Google Shape;4599;p8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80"/>
              <p:cNvGrpSpPr/>
              <p:nvPr/>
            </p:nvGrpSpPr>
            <p:grpSpPr>
              <a:xfrm>
                <a:off x="2878589" y="4081481"/>
                <a:ext cx="64321" cy="64544"/>
                <a:chOff x="2878589" y="4081481"/>
                <a:chExt cx="64321" cy="64544"/>
              </a:xfrm>
            </p:grpSpPr>
            <p:sp>
              <p:nvSpPr>
                <p:cNvPr id="4602" name="Google Shape;4602;p8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80"/>
              <p:cNvGrpSpPr/>
              <p:nvPr/>
            </p:nvGrpSpPr>
            <p:grpSpPr>
              <a:xfrm>
                <a:off x="2525796" y="4089633"/>
                <a:ext cx="72126" cy="53788"/>
                <a:chOff x="2525796" y="4089633"/>
                <a:chExt cx="72126" cy="53788"/>
              </a:xfrm>
            </p:grpSpPr>
            <p:sp>
              <p:nvSpPr>
                <p:cNvPr id="4605" name="Google Shape;4605;p8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80"/>
              <p:cNvGrpSpPr/>
              <p:nvPr/>
            </p:nvGrpSpPr>
            <p:grpSpPr>
              <a:xfrm>
                <a:off x="2525225" y="3731058"/>
                <a:ext cx="64321" cy="64544"/>
                <a:chOff x="2525225" y="3731058"/>
                <a:chExt cx="64321" cy="64544"/>
              </a:xfrm>
            </p:grpSpPr>
            <p:sp>
              <p:nvSpPr>
                <p:cNvPr id="4608" name="Google Shape;4608;p8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3" name="Shape 4613"/>
        <p:cNvGrpSpPr/>
        <p:nvPr/>
      </p:nvGrpSpPr>
      <p:grpSpPr>
        <a:xfrm>
          <a:off x="0" y="0"/>
          <a:ext cx="0" cy="0"/>
          <a:chOff x="0" y="0"/>
          <a:chExt cx="0" cy="0"/>
        </a:xfrm>
      </p:grpSpPr>
      <p:grpSp>
        <p:nvGrpSpPr>
          <p:cNvPr id="4614" name="Google Shape;4614;p81"/>
          <p:cNvGrpSpPr/>
          <p:nvPr/>
        </p:nvGrpSpPr>
        <p:grpSpPr>
          <a:xfrm>
            <a:off x="732428" y="1171356"/>
            <a:ext cx="845921" cy="690752"/>
            <a:chOff x="732428" y="1198513"/>
            <a:chExt cx="845921" cy="690752"/>
          </a:xfrm>
        </p:grpSpPr>
        <p:grpSp>
          <p:nvGrpSpPr>
            <p:cNvPr id="4615" name="Google Shape;4615;p81"/>
            <p:cNvGrpSpPr/>
            <p:nvPr/>
          </p:nvGrpSpPr>
          <p:grpSpPr>
            <a:xfrm>
              <a:off x="823030" y="1198513"/>
              <a:ext cx="755319" cy="690752"/>
              <a:chOff x="823030" y="1198513"/>
              <a:chExt cx="755319" cy="690752"/>
            </a:xfrm>
          </p:grpSpPr>
          <p:sp>
            <p:nvSpPr>
              <p:cNvPr id="4616" name="Google Shape;4616;p8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81"/>
            <p:cNvGrpSpPr/>
            <p:nvPr/>
          </p:nvGrpSpPr>
          <p:grpSpPr>
            <a:xfrm>
              <a:off x="732428" y="1239937"/>
              <a:ext cx="739912" cy="607886"/>
              <a:chOff x="732428" y="1239937"/>
              <a:chExt cx="739912" cy="607886"/>
            </a:xfrm>
          </p:grpSpPr>
          <p:sp>
            <p:nvSpPr>
              <p:cNvPr id="4619" name="Google Shape;4619;p8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81"/>
            <p:cNvGrpSpPr/>
            <p:nvPr/>
          </p:nvGrpSpPr>
          <p:grpSpPr>
            <a:xfrm>
              <a:off x="732428" y="1277018"/>
              <a:ext cx="702832" cy="533758"/>
              <a:chOff x="732428" y="1277018"/>
              <a:chExt cx="702832" cy="533758"/>
            </a:xfrm>
          </p:grpSpPr>
          <p:sp>
            <p:nvSpPr>
              <p:cNvPr id="4622" name="Google Shape;4622;p8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4" name="Google Shape;4624;p81"/>
            <p:cNvGrpSpPr/>
            <p:nvPr/>
          </p:nvGrpSpPr>
          <p:grpSpPr>
            <a:xfrm>
              <a:off x="931170" y="1306653"/>
              <a:ext cx="647179" cy="474455"/>
              <a:chOff x="931170" y="1306653"/>
              <a:chExt cx="647179" cy="474455"/>
            </a:xfrm>
          </p:grpSpPr>
          <p:sp>
            <p:nvSpPr>
              <p:cNvPr id="4625" name="Google Shape;4625;p8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7" name="Google Shape;4627;p8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8" name="Google Shape;4628;p81"/>
          <p:cNvGrpSpPr/>
          <p:nvPr/>
        </p:nvGrpSpPr>
        <p:grpSpPr>
          <a:xfrm>
            <a:off x="3964037" y="1171363"/>
            <a:ext cx="634656" cy="699982"/>
            <a:chOff x="5985650" y="2860025"/>
            <a:chExt cx="1396075" cy="1539775"/>
          </a:xfrm>
        </p:grpSpPr>
        <p:sp>
          <p:nvSpPr>
            <p:cNvPr id="4629" name="Google Shape;4629;p8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81"/>
          <p:cNvGrpSpPr/>
          <p:nvPr/>
        </p:nvGrpSpPr>
        <p:grpSpPr>
          <a:xfrm>
            <a:off x="4719687" y="1171356"/>
            <a:ext cx="725845" cy="699975"/>
            <a:chOff x="4249973" y="1201875"/>
            <a:chExt cx="1958568" cy="1888762"/>
          </a:xfrm>
        </p:grpSpPr>
        <p:sp>
          <p:nvSpPr>
            <p:cNvPr id="4662" name="Google Shape;4662;p8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3" name="Google Shape;4663;p81"/>
            <p:cNvGrpSpPr/>
            <p:nvPr/>
          </p:nvGrpSpPr>
          <p:grpSpPr>
            <a:xfrm>
              <a:off x="5853086" y="1789142"/>
              <a:ext cx="355454" cy="1048099"/>
              <a:chOff x="5576108" y="2016725"/>
              <a:chExt cx="565200" cy="1666560"/>
            </a:xfrm>
          </p:grpSpPr>
          <p:sp>
            <p:nvSpPr>
              <p:cNvPr id="4664" name="Google Shape;4664;p8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65" name="Google Shape;4665;p8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81"/>
            <p:cNvGrpSpPr/>
            <p:nvPr/>
          </p:nvGrpSpPr>
          <p:grpSpPr>
            <a:xfrm>
              <a:off x="4869455" y="2691676"/>
              <a:ext cx="1013897" cy="398961"/>
              <a:chOff x="4012057" y="3451825"/>
              <a:chExt cx="1612175" cy="634379"/>
            </a:xfrm>
          </p:grpSpPr>
          <p:sp>
            <p:nvSpPr>
              <p:cNvPr id="4667" name="Google Shape;4667;p8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68" name="Google Shape;4668;p8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81"/>
            <p:cNvGrpSpPr/>
            <p:nvPr/>
          </p:nvGrpSpPr>
          <p:grpSpPr>
            <a:xfrm>
              <a:off x="4276937" y="2155961"/>
              <a:ext cx="651965" cy="891358"/>
              <a:chOff x="3069908" y="2599997"/>
              <a:chExt cx="1036675" cy="1417328"/>
            </a:xfrm>
          </p:grpSpPr>
          <p:sp>
            <p:nvSpPr>
              <p:cNvPr id="4670" name="Google Shape;4670;p8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71" name="Google Shape;4671;p8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2" name="Google Shape;4672;p81"/>
            <p:cNvGrpSpPr/>
            <p:nvPr/>
          </p:nvGrpSpPr>
          <p:grpSpPr>
            <a:xfrm>
              <a:off x="5054918" y="1201875"/>
              <a:ext cx="999548" cy="602711"/>
              <a:chOff x="4306958" y="1082925"/>
              <a:chExt cx="1589359" cy="958358"/>
            </a:xfrm>
          </p:grpSpPr>
          <p:sp>
            <p:nvSpPr>
              <p:cNvPr id="4673" name="Google Shape;4673;p8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74" name="Google Shape;4674;p8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5" name="Google Shape;4675;p81"/>
            <p:cNvGrpSpPr/>
            <p:nvPr/>
          </p:nvGrpSpPr>
          <p:grpSpPr>
            <a:xfrm>
              <a:off x="4249973" y="1303451"/>
              <a:ext cx="799317" cy="841334"/>
              <a:chOff x="3027033" y="1244439"/>
              <a:chExt cx="1270977" cy="1337786"/>
            </a:xfrm>
          </p:grpSpPr>
          <p:sp>
            <p:nvSpPr>
              <p:cNvPr id="4676" name="Google Shape;4676;p8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77" name="Google Shape;4677;p8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78" name="Google Shape;4678;p81"/>
          <p:cNvGrpSpPr/>
          <p:nvPr/>
        </p:nvGrpSpPr>
        <p:grpSpPr>
          <a:xfrm>
            <a:off x="4072551" y="2058137"/>
            <a:ext cx="750769" cy="683784"/>
            <a:chOff x="4204684" y="2104422"/>
            <a:chExt cx="699822" cy="637382"/>
          </a:xfrm>
        </p:grpSpPr>
        <p:grpSp>
          <p:nvGrpSpPr>
            <p:cNvPr id="4679" name="Google Shape;4679;p81"/>
            <p:cNvGrpSpPr/>
            <p:nvPr/>
          </p:nvGrpSpPr>
          <p:grpSpPr>
            <a:xfrm>
              <a:off x="4204684" y="2430067"/>
              <a:ext cx="342957" cy="311738"/>
              <a:chOff x="4204684" y="2430067"/>
              <a:chExt cx="342957" cy="311738"/>
            </a:xfrm>
          </p:grpSpPr>
          <p:sp>
            <p:nvSpPr>
              <p:cNvPr id="4680" name="Google Shape;4680;p8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2" name="Google Shape;4682;p81"/>
            <p:cNvGrpSpPr/>
            <p:nvPr/>
          </p:nvGrpSpPr>
          <p:grpSpPr>
            <a:xfrm>
              <a:off x="4561586" y="2430067"/>
              <a:ext cx="342920" cy="311738"/>
              <a:chOff x="4561586" y="2430067"/>
              <a:chExt cx="342920" cy="311738"/>
            </a:xfrm>
          </p:grpSpPr>
          <p:sp>
            <p:nvSpPr>
              <p:cNvPr id="4683" name="Google Shape;4683;p8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81"/>
            <p:cNvGrpSpPr/>
            <p:nvPr/>
          </p:nvGrpSpPr>
          <p:grpSpPr>
            <a:xfrm>
              <a:off x="4561586" y="2104422"/>
              <a:ext cx="342920" cy="311738"/>
              <a:chOff x="4561586" y="2104422"/>
              <a:chExt cx="342920" cy="311738"/>
            </a:xfrm>
          </p:grpSpPr>
          <p:sp>
            <p:nvSpPr>
              <p:cNvPr id="4686" name="Google Shape;4686;p8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8" name="Google Shape;4688;p81"/>
            <p:cNvGrpSpPr/>
            <p:nvPr/>
          </p:nvGrpSpPr>
          <p:grpSpPr>
            <a:xfrm>
              <a:off x="4204684" y="2104422"/>
              <a:ext cx="342957" cy="311664"/>
              <a:chOff x="4204684" y="2104422"/>
              <a:chExt cx="342957" cy="311664"/>
            </a:xfrm>
          </p:grpSpPr>
          <p:sp>
            <p:nvSpPr>
              <p:cNvPr id="4689" name="Google Shape;4689;p8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1" name="Google Shape;4691;p81"/>
          <p:cNvGrpSpPr/>
          <p:nvPr/>
        </p:nvGrpSpPr>
        <p:grpSpPr>
          <a:xfrm>
            <a:off x="5536984" y="1171351"/>
            <a:ext cx="660591" cy="688867"/>
            <a:chOff x="5830645" y="1267368"/>
            <a:chExt cx="530340" cy="553040"/>
          </a:xfrm>
        </p:grpSpPr>
        <p:sp>
          <p:nvSpPr>
            <p:cNvPr id="4692" name="Google Shape;4692;p8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3" name="Google Shape;4693;p81"/>
            <p:cNvGrpSpPr/>
            <p:nvPr/>
          </p:nvGrpSpPr>
          <p:grpSpPr>
            <a:xfrm>
              <a:off x="5830645" y="1267368"/>
              <a:ext cx="259743" cy="269909"/>
              <a:chOff x="5830645" y="1267368"/>
              <a:chExt cx="259743" cy="269909"/>
            </a:xfrm>
          </p:grpSpPr>
          <p:sp>
            <p:nvSpPr>
              <p:cNvPr id="4694" name="Google Shape;4694;p8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81"/>
            <p:cNvGrpSpPr/>
            <p:nvPr/>
          </p:nvGrpSpPr>
          <p:grpSpPr>
            <a:xfrm>
              <a:off x="6101293" y="1267368"/>
              <a:ext cx="259692" cy="269909"/>
              <a:chOff x="6101293" y="1267368"/>
              <a:chExt cx="259692" cy="269909"/>
            </a:xfrm>
          </p:grpSpPr>
          <p:sp>
            <p:nvSpPr>
              <p:cNvPr id="4697" name="Google Shape;4697;p8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9" name="Google Shape;4699;p81"/>
            <p:cNvGrpSpPr/>
            <p:nvPr/>
          </p:nvGrpSpPr>
          <p:grpSpPr>
            <a:xfrm>
              <a:off x="5830645" y="1550500"/>
              <a:ext cx="259692" cy="269909"/>
              <a:chOff x="5830645" y="1550500"/>
              <a:chExt cx="259692" cy="269909"/>
            </a:xfrm>
          </p:grpSpPr>
          <p:sp>
            <p:nvSpPr>
              <p:cNvPr id="4700" name="Google Shape;4700;p8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81"/>
            <p:cNvGrpSpPr/>
            <p:nvPr/>
          </p:nvGrpSpPr>
          <p:grpSpPr>
            <a:xfrm>
              <a:off x="6101293" y="1550500"/>
              <a:ext cx="259692" cy="269909"/>
              <a:chOff x="6101293" y="1550500"/>
              <a:chExt cx="259692" cy="269909"/>
            </a:xfrm>
          </p:grpSpPr>
          <p:sp>
            <p:nvSpPr>
              <p:cNvPr id="4703" name="Google Shape;4703;p8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5" name="Google Shape;4705;p81"/>
          <p:cNvGrpSpPr/>
          <p:nvPr/>
        </p:nvGrpSpPr>
        <p:grpSpPr>
          <a:xfrm>
            <a:off x="739138" y="2061810"/>
            <a:ext cx="697154" cy="679574"/>
            <a:chOff x="2679875" y="2361475"/>
            <a:chExt cx="780425" cy="760575"/>
          </a:xfrm>
        </p:grpSpPr>
        <p:sp>
          <p:nvSpPr>
            <p:cNvPr id="4706" name="Google Shape;4706;p8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2" name="Google Shape;4712;p81"/>
          <p:cNvGrpSpPr/>
          <p:nvPr/>
        </p:nvGrpSpPr>
        <p:grpSpPr>
          <a:xfrm>
            <a:off x="3138297" y="1171402"/>
            <a:ext cx="735829" cy="684547"/>
            <a:chOff x="3351965" y="1148808"/>
            <a:chExt cx="750770" cy="698375"/>
          </a:xfrm>
        </p:grpSpPr>
        <p:grpSp>
          <p:nvGrpSpPr>
            <p:cNvPr id="4713" name="Google Shape;4713;p81"/>
            <p:cNvGrpSpPr/>
            <p:nvPr/>
          </p:nvGrpSpPr>
          <p:grpSpPr>
            <a:xfrm>
              <a:off x="3586796" y="1148808"/>
              <a:ext cx="294857" cy="286830"/>
              <a:chOff x="3750225" y="1774000"/>
              <a:chExt cx="149575" cy="145525"/>
            </a:xfrm>
          </p:grpSpPr>
          <p:sp>
            <p:nvSpPr>
              <p:cNvPr id="4714" name="Google Shape;4714;p8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6" name="Google Shape;4716;p81"/>
            <p:cNvGrpSpPr/>
            <p:nvPr/>
          </p:nvGrpSpPr>
          <p:grpSpPr>
            <a:xfrm>
              <a:off x="3779245" y="1375768"/>
              <a:ext cx="323490" cy="286978"/>
              <a:chOff x="3847850" y="1889150"/>
              <a:chExt cx="164100" cy="145600"/>
            </a:xfrm>
          </p:grpSpPr>
          <p:sp>
            <p:nvSpPr>
              <p:cNvPr id="4717" name="Google Shape;4717;p8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9" name="Google Shape;4719;p81"/>
            <p:cNvGrpSpPr/>
            <p:nvPr/>
          </p:nvGrpSpPr>
          <p:grpSpPr>
            <a:xfrm>
              <a:off x="3351965" y="1330435"/>
              <a:ext cx="295449" cy="285401"/>
              <a:chOff x="3631100" y="1866150"/>
              <a:chExt cx="149875" cy="144800"/>
            </a:xfrm>
          </p:grpSpPr>
          <p:sp>
            <p:nvSpPr>
              <p:cNvPr id="4720" name="Google Shape;4720;p8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81"/>
            <p:cNvGrpSpPr/>
            <p:nvPr/>
          </p:nvGrpSpPr>
          <p:grpSpPr>
            <a:xfrm>
              <a:off x="3548208" y="1560352"/>
              <a:ext cx="294808" cy="286830"/>
              <a:chOff x="3730650" y="1982800"/>
              <a:chExt cx="149550" cy="145525"/>
            </a:xfrm>
          </p:grpSpPr>
          <p:sp>
            <p:nvSpPr>
              <p:cNvPr id="4723" name="Google Shape;4723;p8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5" name="Google Shape;4725;p81"/>
          <p:cNvGrpSpPr/>
          <p:nvPr/>
        </p:nvGrpSpPr>
        <p:grpSpPr>
          <a:xfrm>
            <a:off x="7639949" y="1171356"/>
            <a:ext cx="804565" cy="677795"/>
            <a:chOff x="7636443" y="1204988"/>
            <a:chExt cx="804565" cy="677795"/>
          </a:xfrm>
        </p:grpSpPr>
        <p:grpSp>
          <p:nvGrpSpPr>
            <p:cNvPr id="4726" name="Google Shape;4726;p81"/>
            <p:cNvGrpSpPr/>
            <p:nvPr/>
          </p:nvGrpSpPr>
          <p:grpSpPr>
            <a:xfrm>
              <a:off x="7636443" y="1509705"/>
              <a:ext cx="804565" cy="373078"/>
              <a:chOff x="7636443" y="1509705"/>
              <a:chExt cx="804565" cy="373078"/>
            </a:xfrm>
          </p:grpSpPr>
          <p:sp>
            <p:nvSpPr>
              <p:cNvPr id="4727" name="Google Shape;4727;p8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9" name="Google Shape;4729;p81"/>
            <p:cNvGrpSpPr/>
            <p:nvPr/>
          </p:nvGrpSpPr>
          <p:grpSpPr>
            <a:xfrm>
              <a:off x="7636443" y="1408133"/>
              <a:ext cx="804565" cy="373078"/>
              <a:chOff x="7636443" y="1408133"/>
              <a:chExt cx="804565" cy="373078"/>
            </a:xfrm>
          </p:grpSpPr>
          <p:sp>
            <p:nvSpPr>
              <p:cNvPr id="4730" name="Google Shape;4730;p8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2" name="Google Shape;4732;p81"/>
            <p:cNvGrpSpPr/>
            <p:nvPr/>
          </p:nvGrpSpPr>
          <p:grpSpPr>
            <a:xfrm>
              <a:off x="7636443" y="1306560"/>
              <a:ext cx="804565" cy="373078"/>
              <a:chOff x="7636443" y="1306560"/>
              <a:chExt cx="804565" cy="373078"/>
            </a:xfrm>
          </p:grpSpPr>
          <p:sp>
            <p:nvSpPr>
              <p:cNvPr id="4733" name="Google Shape;4733;p8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81"/>
            <p:cNvGrpSpPr/>
            <p:nvPr/>
          </p:nvGrpSpPr>
          <p:grpSpPr>
            <a:xfrm>
              <a:off x="7636443" y="1204988"/>
              <a:ext cx="804565" cy="373078"/>
              <a:chOff x="7636443" y="1204988"/>
              <a:chExt cx="804565" cy="373078"/>
            </a:xfrm>
          </p:grpSpPr>
          <p:sp>
            <p:nvSpPr>
              <p:cNvPr id="4736" name="Google Shape;4736;p8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38" name="Google Shape;4738;p81"/>
          <p:cNvGrpSpPr/>
          <p:nvPr/>
        </p:nvGrpSpPr>
        <p:grpSpPr>
          <a:xfrm>
            <a:off x="4978796" y="2078771"/>
            <a:ext cx="661339" cy="661188"/>
            <a:chOff x="3990000" y="975400"/>
            <a:chExt cx="3934200" cy="3933300"/>
          </a:xfrm>
        </p:grpSpPr>
        <p:sp>
          <p:nvSpPr>
            <p:cNvPr id="4739" name="Google Shape;4739;p8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3" name="Google Shape;4743;p81"/>
          <p:cNvGrpSpPr/>
          <p:nvPr/>
        </p:nvGrpSpPr>
        <p:grpSpPr>
          <a:xfrm>
            <a:off x="6622444" y="2057409"/>
            <a:ext cx="868881" cy="684241"/>
            <a:chOff x="6598259" y="2078634"/>
            <a:chExt cx="868881" cy="684241"/>
          </a:xfrm>
        </p:grpSpPr>
        <p:sp>
          <p:nvSpPr>
            <p:cNvPr id="4744" name="Google Shape;4744;p8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0" name="Google Shape;4750;p81"/>
            <p:cNvGrpSpPr/>
            <p:nvPr/>
          </p:nvGrpSpPr>
          <p:grpSpPr>
            <a:xfrm>
              <a:off x="6808175" y="2078634"/>
              <a:ext cx="452229" cy="684241"/>
              <a:chOff x="6808175" y="2078634"/>
              <a:chExt cx="452229" cy="684241"/>
            </a:xfrm>
          </p:grpSpPr>
          <p:sp>
            <p:nvSpPr>
              <p:cNvPr id="4751" name="Google Shape;4751;p8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7" name="Google Shape;4757;p81"/>
              <p:cNvGrpSpPr/>
              <p:nvPr/>
            </p:nvGrpSpPr>
            <p:grpSpPr>
              <a:xfrm>
                <a:off x="6821586" y="2078634"/>
                <a:ext cx="426871" cy="684241"/>
                <a:chOff x="6821586" y="2078634"/>
                <a:chExt cx="426871" cy="684241"/>
              </a:xfrm>
            </p:grpSpPr>
            <p:grpSp>
              <p:nvGrpSpPr>
                <p:cNvPr id="4758" name="Google Shape;4758;p81"/>
                <p:cNvGrpSpPr/>
                <p:nvPr/>
              </p:nvGrpSpPr>
              <p:grpSpPr>
                <a:xfrm>
                  <a:off x="6821586" y="2078634"/>
                  <a:ext cx="426871" cy="684241"/>
                  <a:chOff x="6821586" y="2078634"/>
                  <a:chExt cx="426871" cy="684241"/>
                </a:xfrm>
              </p:grpSpPr>
              <p:sp>
                <p:nvSpPr>
                  <p:cNvPr id="4759" name="Google Shape;4759;p8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8" name="Google Shape;4778;p8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84" name="Google Shape;4784;p81"/>
          <p:cNvGrpSpPr/>
          <p:nvPr/>
        </p:nvGrpSpPr>
        <p:grpSpPr>
          <a:xfrm>
            <a:off x="5795610" y="2063018"/>
            <a:ext cx="671358" cy="671358"/>
            <a:chOff x="6535625" y="760425"/>
            <a:chExt cx="1665900" cy="1665900"/>
          </a:xfrm>
        </p:grpSpPr>
        <p:sp>
          <p:nvSpPr>
            <p:cNvPr id="4785" name="Google Shape;4785;p81"/>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1"/>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1"/>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1"/>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81"/>
          <p:cNvGrpSpPr/>
          <p:nvPr/>
        </p:nvGrpSpPr>
        <p:grpSpPr>
          <a:xfrm>
            <a:off x="732427" y="3731418"/>
            <a:ext cx="1340789" cy="640830"/>
            <a:chOff x="238125" y="1151100"/>
            <a:chExt cx="7139450" cy="3412300"/>
          </a:xfrm>
        </p:grpSpPr>
        <p:sp>
          <p:nvSpPr>
            <p:cNvPr id="4790" name="Google Shape;4790;p8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81"/>
          <p:cNvGrpSpPr/>
          <p:nvPr/>
        </p:nvGrpSpPr>
        <p:grpSpPr>
          <a:xfrm>
            <a:off x="5599650" y="2934699"/>
            <a:ext cx="985357" cy="585764"/>
            <a:chOff x="5145061" y="2881789"/>
            <a:chExt cx="1107641" cy="658458"/>
          </a:xfrm>
        </p:grpSpPr>
        <p:grpSp>
          <p:nvGrpSpPr>
            <p:cNvPr id="4803" name="Google Shape;4803;p81"/>
            <p:cNvGrpSpPr/>
            <p:nvPr/>
          </p:nvGrpSpPr>
          <p:grpSpPr>
            <a:xfrm>
              <a:off x="5722989" y="3244587"/>
              <a:ext cx="529713" cy="295659"/>
              <a:chOff x="5722989" y="3244587"/>
              <a:chExt cx="529713" cy="295659"/>
            </a:xfrm>
          </p:grpSpPr>
          <p:sp>
            <p:nvSpPr>
              <p:cNvPr id="4804" name="Google Shape;4804;p8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05" name="Google Shape;4805;p8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06" name="Google Shape;4806;p81"/>
            <p:cNvGrpSpPr/>
            <p:nvPr/>
          </p:nvGrpSpPr>
          <p:grpSpPr>
            <a:xfrm>
              <a:off x="5145061" y="3244587"/>
              <a:ext cx="536807" cy="295659"/>
              <a:chOff x="5145061" y="3244587"/>
              <a:chExt cx="536807" cy="295659"/>
            </a:xfrm>
          </p:grpSpPr>
          <p:sp>
            <p:nvSpPr>
              <p:cNvPr id="4807" name="Google Shape;4807;p8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08" name="Google Shape;4808;p8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09" name="Google Shape;4809;p81"/>
            <p:cNvGrpSpPr/>
            <p:nvPr/>
          </p:nvGrpSpPr>
          <p:grpSpPr>
            <a:xfrm>
              <a:off x="5341327" y="2898245"/>
              <a:ext cx="532309" cy="614891"/>
              <a:chOff x="5341327" y="2898245"/>
              <a:chExt cx="532309" cy="614891"/>
            </a:xfrm>
          </p:grpSpPr>
          <p:sp>
            <p:nvSpPr>
              <p:cNvPr id="4810" name="Google Shape;4810;p8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11" name="Google Shape;4811;p8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12" name="Google Shape;4812;p81"/>
            <p:cNvGrpSpPr/>
            <p:nvPr/>
          </p:nvGrpSpPr>
          <p:grpSpPr>
            <a:xfrm>
              <a:off x="5532290" y="2881789"/>
              <a:ext cx="620516" cy="305456"/>
              <a:chOff x="5532290" y="2881789"/>
              <a:chExt cx="620516" cy="305456"/>
            </a:xfrm>
          </p:grpSpPr>
          <p:sp>
            <p:nvSpPr>
              <p:cNvPr id="4813" name="Google Shape;4813;p8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14" name="Google Shape;4814;p8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815" name="Google Shape;4815;p81"/>
          <p:cNvGrpSpPr/>
          <p:nvPr/>
        </p:nvGrpSpPr>
        <p:grpSpPr>
          <a:xfrm>
            <a:off x="8178573" y="3726757"/>
            <a:ext cx="269068" cy="645491"/>
            <a:chOff x="7026852" y="3311869"/>
            <a:chExt cx="434331" cy="1041954"/>
          </a:xfrm>
        </p:grpSpPr>
        <p:sp>
          <p:nvSpPr>
            <p:cNvPr id="4816" name="Google Shape;4816;p8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9" name="Google Shape;4819;p81"/>
          <p:cNvGrpSpPr/>
          <p:nvPr/>
        </p:nvGrpSpPr>
        <p:grpSpPr>
          <a:xfrm>
            <a:off x="6195154" y="3765995"/>
            <a:ext cx="293882" cy="293836"/>
            <a:chOff x="4873519" y="3311869"/>
            <a:chExt cx="499374" cy="499296"/>
          </a:xfrm>
        </p:grpSpPr>
        <p:sp>
          <p:nvSpPr>
            <p:cNvPr id="4820" name="Google Shape;4820;p8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2" name="Google Shape;4822;p81"/>
          <p:cNvGrpSpPr/>
          <p:nvPr/>
        </p:nvGrpSpPr>
        <p:grpSpPr>
          <a:xfrm>
            <a:off x="6195154" y="4078366"/>
            <a:ext cx="293882" cy="293882"/>
            <a:chOff x="4873519" y="3875839"/>
            <a:chExt cx="499374" cy="499374"/>
          </a:xfrm>
        </p:grpSpPr>
        <p:sp>
          <p:nvSpPr>
            <p:cNvPr id="4823" name="Google Shape;4823;p8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5" name="Google Shape;4825;p81"/>
          <p:cNvGrpSpPr/>
          <p:nvPr/>
        </p:nvGrpSpPr>
        <p:grpSpPr>
          <a:xfrm>
            <a:off x="2425681" y="2050319"/>
            <a:ext cx="698104" cy="698208"/>
            <a:chOff x="2565073" y="2075876"/>
            <a:chExt cx="672482" cy="672518"/>
          </a:xfrm>
        </p:grpSpPr>
        <p:sp>
          <p:nvSpPr>
            <p:cNvPr id="4826" name="Google Shape;4826;p8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81"/>
          <p:cNvGrpSpPr/>
          <p:nvPr/>
        </p:nvGrpSpPr>
        <p:grpSpPr>
          <a:xfrm>
            <a:off x="5649092" y="3734919"/>
            <a:ext cx="438354" cy="637329"/>
            <a:chOff x="1697726" y="3244179"/>
            <a:chExt cx="788124" cy="1146069"/>
          </a:xfrm>
        </p:grpSpPr>
        <p:sp>
          <p:nvSpPr>
            <p:cNvPr id="4833" name="Google Shape;4833;p8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5" name="Google Shape;4835;p81"/>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6" name="Google Shape;4836;p81"/>
          <p:cNvGrpSpPr/>
          <p:nvPr/>
        </p:nvGrpSpPr>
        <p:grpSpPr>
          <a:xfrm>
            <a:off x="7650306" y="2063282"/>
            <a:ext cx="799565" cy="670282"/>
            <a:chOff x="7617850" y="2063282"/>
            <a:chExt cx="799565" cy="670282"/>
          </a:xfrm>
        </p:grpSpPr>
        <p:cxnSp>
          <p:nvCxnSpPr>
            <p:cNvPr id="4837" name="Google Shape;4837;p8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38" name="Google Shape;4838;p8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39" name="Google Shape;4839;p8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40" name="Google Shape;4840;p8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41" name="Google Shape;4841;p8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842" name="Google Shape;4842;p8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843" name="Google Shape;4843;p81"/>
            <p:cNvGrpSpPr/>
            <p:nvPr/>
          </p:nvGrpSpPr>
          <p:grpSpPr>
            <a:xfrm>
              <a:off x="7734309" y="2063282"/>
              <a:ext cx="570957" cy="620095"/>
              <a:chOff x="7734309" y="2063282"/>
              <a:chExt cx="570957" cy="620095"/>
            </a:xfrm>
          </p:grpSpPr>
          <p:grpSp>
            <p:nvGrpSpPr>
              <p:cNvPr id="4844" name="Google Shape;4844;p81"/>
              <p:cNvGrpSpPr/>
              <p:nvPr/>
            </p:nvGrpSpPr>
            <p:grpSpPr>
              <a:xfrm>
                <a:off x="8031573" y="2063282"/>
                <a:ext cx="273693" cy="620095"/>
                <a:chOff x="8031573" y="2063282"/>
                <a:chExt cx="273693" cy="620095"/>
              </a:xfrm>
            </p:grpSpPr>
            <p:sp>
              <p:nvSpPr>
                <p:cNvPr id="4845" name="Google Shape;4845;p8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9" name="Google Shape;4849;p81"/>
              <p:cNvGrpSpPr/>
              <p:nvPr/>
            </p:nvGrpSpPr>
            <p:grpSpPr>
              <a:xfrm flipH="1">
                <a:off x="7734309" y="2063282"/>
                <a:ext cx="273693" cy="620095"/>
                <a:chOff x="8031573" y="2063282"/>
                <a:chExt cx="273693" cy="620095"/>
              </a:xfrm>
            </p:grpSpPr>
            <p:sp>
              <p:nvSpPr>
                <p:cNvPr id="4850" name="Google Shape;4850;p8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854" name="Google Shape;4854;p81"/>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1"/>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6" name="Google Shape;4856;p81"/>
          <p:cNvGrpSpPr/>
          <p:nvPr/>
        </p:nvGrpSpPr>
        <p:grpSpPr>
          <a:xfrm>
            <a:off x="7836913" y="2916765"/>
            <a:ext cx="602567" cy="601884"/>
            <a:chOff x="1186975" y="238125"/>
            <a:chExt cx="5244275" cy="5238325"/>
          </a:xfrm>
        </p:grpSpPr>
        <p:sp>
          <p:nvSpPr>
            <p:cNvPr id="4857" name="Google Shape;4857;p8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81"/>
          <p:cNvGrpSpPr/>
          <p:nvPr/>
        </p:nvGrpSpPr>
        <p:grpSpPr>
          <a:xfrm>
            <a:off x="3279650" y="2056249"/>
            <a:ext cx="651848" cy="687338"/>
            <a:chOff x="3400515" y="2056248"/>
            <a:chExt cx="698134" cy="735987"/>
          </a:xfrm>
        </p:grpSpPr>
        <p:grpSp>
          <p:nvGrpSpPr>
            <p:cNvPr id="4862" name="Google Shape;4862;p81"/>
            <p:cNvGrpSpPr/>
            <p:nvPr/>
          </p:nvGrpSpPr>
          <p:grpSpPr>
            <a:xfrm>
              <a:off x="3400515" y="2283913"/>
              <a:ext cx="312919" cy="219900"/>
              <a:chOff x="3400515" y="2283913"/>
              <a:chExt cx="312919" cy="219900"/>
            </a:xfrm>
          </p:grpSpPr>
          <p:sp>
            <p:nvSpPr>
              <p:cNvPr id="4863" name="Google Shape;4863;p8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64" name="Google Shape;4864;p8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865" name="Google Shape;4865;p81"/>
            <p:cNvGrpSpPr/>
            <p:nvPr/>
          </p:nvGrpSpPr>
          <p:grpSpPr>
            <a:xfrm>
              <a:off x="3547823" y="2461089"/>
              <a:ext cx="219900" cy="331146"/>
              <a:chOff x="3547823" y="2461089"/>
              <a:chExt cx="219900" cy="331146"/>
            </a:xfrm>
          </p:grpSpPr>
          <p:sp>
            <p:nvSpPr>
              <p:cNvPr id="4866" name="Google Shape;4866;p8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67" name="Google Shape;4867;p8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868" name="Google Shape;4868;p81"/>
            <p:cNvGrpSpPr/>
            <p:nvPr/>
          </p:nvGrpSpPr>
          <p:grpSpPr>
            <a:xfrm>
              <a:off x="3734138" y="2461089"/>
              <a:ext cx="219900" cy="331146"/>
              <a:chOff x="3734138" y="2461089"/>
              <a:chExt cx="219900" cy="331146"/>
            </a:xfrm>
          </p:grpSpPr>
          <p:sp>
            <p:nvSpPr>
              <p:cNvPr id="4869" name="Google Shape;4869;p8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70" name="Google Shape;4870;p8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871" name="Google Shape;4871;p81"/>
            <p:cNvGrpSpPr/>
            <p:nvPr/>
          </p:nvGrpSpPr>
          <p:grpSpPr>
            <a:xfrm>
              <a:off x="3787560" y="2281742"/>
              <a:ext cx="311089" cy="219900"/>
              <a:chOff x="3787560" y="2281742"/>
              <a:chExt cx="311089" cy="219900"/>
            </a:xfrm>
          </p:grpSpPr>
          <p:sp>
            <p:nvSpPr>
              <p:cNvPr id="4872" name="Google Shape;4872;p8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73" name="Google Shape;4873;p8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874" name="Google Shape;4874;p81"/>
            <p:cNvGrpSpPr/>
            <p:nvPr/>
          </p:nvGrpSpPr>
          <p:grpSpPr>
            <a:xfrm>
              <a:off x="3637290" y="2056248"/>
              <a:ext cx="219900" cy="330736"/>
              <a:chOff x="3637290" y="2056248"/>
              <a:chExt cx="219900" cy="330736"/>
            </a:xfrm>
          </p:grpSpPr>
          <p:sp>
            <p:nvSpPr>
              <p:cNvPr id="4875" name="Google Shape;4875;p8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876" name="Google Shape;4876;p8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77" name="Google Shape;4877;p81"/>
          <p:cNvGrpSpPr/>
          <p:nvPr/>
        </p:nvGrpSpPr>
        <p:grpSpPr>
          <a:xfrm>
            <a:off x="2571356" y="2926255"/>
            <a:ext cx="1268144" cy="592394"/>
            <a:chOff x="238125" y="1188750"/>
            <a:chExt cx="7140450" cy="3335550"/>
          </a:xfrm>
        </p:grpSpPr>
        <p:sp>
          <p:nvSpPr>
            <p:cNvPr id="4878" name="Google Shape;4878;p8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3" name="Google Shape;4883;p81"/>
          <p:cNvGrpSpPr/>
          <p:nvPr/>
        </p:nvGrpSpPr>
        <p:grpSpPr>
          <a:xfrm>
            <a:off x="6679257" y="2928410"/>
            <a:ext cx="1053944" cy="590147"/>
            <a:chOff x="238125" y="1335475"/>
            <a:chExt cx="5418735" cy="3034175"/>
          </a:xfrm>
        </p:grpSpPr>
        <p:sp>
          <p:nvSpPr>
            <p:cNvPr id="4884" name="Google Shape;4884;p8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81"/>
          <p:cNvGrpSpPr/>
          <p:nvPr/>
        </p:nvGrpSpPr>
        <p:grpSpPr>
          <a:xfrm>
            <a:off x="4110066" y="3733309"/>
            <a:ext cx="1268207" cy="638939"/>
            <a:chOff x="3967651" y="3645904"/>
            <a:chExt cx="1479304" cy="745292"/>
          </a:xfrm>
        </p:grpSpPr>
        <p:grpSp>
          <p:nvGrpSpPr>
            <p:cNvPr id="4888" name="Google Shape;4888;p81"/>
            <p:cNvGrpSpPr/>
            <p:nvPr/>
          </p:nvGrpSpPr>
          <p:grpSpPr>
            <a:xfrm>
              <a:off x="3967651" y="4009026"/>
              <a:ext cx="1479304" cy="382170"/>
              <a:chOff x="3967651" y="4009026"/>
              <a:chExt cx="1479304" cy="382170"/>
            </a:xfrm>
          </p:grpSpPr>
          <p:grpSp>
            <p:nvGrpSpPr>
              <p:cNvPr id="4889" name="Google Shape;4889;p81"/>
              <p:cNvGrpSpPr/>
              <p:nvPr/>
            </p:nvGrpSpPr>
            <p:grpSpPr>
              <a:xfrm>
                <a:off x="4892216" y="4195630"/>
                <a:ext cx="554739" cy="195566"/>
                <a:chOff x="3604375" y="4892160"/>
                <a:chExt cx="1651500" cy="582215"/>
              </a:xfrm>
            </p:grpSpPr>
            <p:sp>
              <p:nvSpPr>
                <p:cNvPr id="4890" name="Google Shape;4890;p8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2" name="Google Shape;4892;p81"/>
              <p:cNvGrpSpPr/>
              <p:nvPr/>
            </p:nvGrpSpPr>
            <p:grpSpPr>
              <a:xfrm>
                <a:off x="3967651" y="4146303"/>
                <a:ext cx="579402" cy="244893"/>
                <a:chOff x="851875" y="4745310"/>
                <a:chExt cx="1724925" cy="729065"/>
              </a:xfrm>
            </p:grpSpPr>
            <p:sp>
              <p:nvSpPr>
                <p:cNvPr id="4893" name="Google Shape;4893;p8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81"/>
              <p:cNvGrpSpPr/>
              <p:nvPr/>
            </p:nvGrpSpPr>
            <p:grpSpPr>
              <a:xfrm>
                <a:off x="4460753" y="4009026"/>
                <a:ext cx="493110" cy="382170"/>
                <a:chOff x="2319875" y="4336625"/>
                <a:chExt cx="1468025" cy="1137750"/>
              </a:xfrm>
            </p:grpSpPr>
            <p:sp>
              <p:nvSpPr>
                <p:cNvPr id="4896" name="Google Shape;4896;p8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98" name="Google Shape;4898;p81"/>
            <p:cNvGrpSpPr/>
            <p:nvPr/>
          </p:nvGrpSpPr>
          <p:grpSpPr>
            <a:xfrm>
              <a:off x="4479443" y="3645904"/>
              <a:ext cx="455965" cy="388789"/>
              <a:chOff x="2957425" y="238100"/>
              <a:chExt cx="1910200" cy="1628775"/>
            </a:xfrm>
          </p:grpSpPr>
          <p:sp>
            <p:nvSpPr>
              <p:cNvPr id="4899" name="Google Shape;4899;p8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9" name="Google Shape;4909;p81"/>
          <p:cNvGrpSpPr/>
          <p:nvPr/>
        </p:nvGrpSpPr>
        <p:grpSpPr>
          <a:xfrm>
            <a:off x="2496179" y="3734510"/>
            <a:ext cx="1243128" cy="637739"/>
            <a:chOff x="2496310" y="3693351"/>
            <a:chExt cx="1342906" cy="688926"/>
          </a:xfrm>
        </p:grpSpPr>
        <p:grpSp>
          <p:nvGrpSpPr>
            <p:cNvPr id="4910" name="Google Shape;4910;p81"/>
            <p:cNvGrpSpPr/>
            <p:nvPr/>
          </p:nvGrpSpPr>
          <p:grpSpPr>
            <a:xfrm>
              <a:off x="2496310" y="3693351"/>
              <a:ext cx="1342906" cy="688875"/>
              <a:chOff x="2496310" y="3693351"/>
              <a:chExt cx="1342906" cy="688875"/>
            </a:xfrm>
          </p:grpSpPr>
          <p:sp>
            <p:nvSpPr>
              <p:cNvPr id="4911" name="Google Shape;4911;p8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7" name="Google Shape;4917;p81"/>
              <p:cNvCxnSpPr>
                <a:stCxn id="491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918" name="Google Shape;4918;p81"/>
              <p:cNvCxnSpPr>
                <a:stCxn id="491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919" name="Google Shape;4919;p81"/>
              <p:cNvCxnSpPr>
                <a:stCxn id="491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20" name="Google Shape;4920;p81"/>
              <p:cNvCxnSpPr>
                <a:stCxn id="491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21" name="Google Shape;4921;p81"/>
              <p:cNvCxnSpPr>
                <a:stCxn id="491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922" name="Google Shape;4922;p81"/>
            <p:cNvGrpSpPr/>
            <p:nvPr/>
          </p:nvGrpSpPr>
          <p:grpSpPr>
            <a:xfrm>
              <a:off x="2675275" y="3930557"/>
              <a:ext cx="1003306" cy="451719"/>
              <a:chOff x="2675275" y="4174282"/>
              <a:chExt cx="1003306" cy="451719"/>
            </a:xfrm>
          </p:grpSpPr>
          <p:sp>
            <p:nvSpPr>
              <p:cNvPr id="4923" name="Google Shape;4923;p8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26" name="Google Shape;4926;p81"/>
          <p:cNvGrpSpPr/>
          <p:nvPr/>
        </p:nvGrpSpPr>
        <p:grpSpPr>
          <a:xfrm>
            <a:off x="1669850" y="1171356"/>
            <a:ext cx="574511" cy="874709"/>
            <a:chOff x="1715404" y="1112080"/>
            <a:chExt cx="642270" cy="977984"/>
          </a:xfrm>
        </p:grpSpPr>
        <p:grpSp>
          <p:nvGrpSpPr>
            <p:cNvPr id="4927" name="Google Shape;4927;p81"/>
            <p:cNvGrpSpPr/>
            <p:nvPr/>
          </p:nvGrpSpPr>
          <p:grpSpPr>
            <a:xfrm>
              <a:off x="1715404" y="1112080"/>
              <a:ext cx="642270" cy="977984"/>
              <a:chOff x="1715404" y="1112080"/>
              <a:chExt cx="642270" cy="977984"/>
            </a:xfrm>
          </p:grpSpPr>
          <p:sp>
            <p:nvSpPr>
              <p:cNvPr id="4928" name="Google Shape;4928;p8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0" name="Google Shape;4930;p81"/>
            <p:cNvGrpSpPr/>
            <p:nvPr/>
          </p:nvGrpSpPr>
          <p:grpSpPr>
            <a:xfrm>
              <a:off x="1768927" y="1165603"/>
              <a:ext cx="535225" cy="851367"/>
              <a:chOff x="1768927" y="1165603"/>
              <a:chExt cx="535225" cy="851367"/>
            </a:xfrm>
          </p:grpSpPr>
          <p:sp>
            <p:nvSpPr>
              <p:cNvPr id="4931" name="Google Shape;4931;p8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81"/>
            <p:cNvGrpSpPr/>
            <p:nvPr/>
          </p:nvGrpSpPr>
          <p:grpSpPr>
            <a:xfrm>
              <a:off x="1822449" y="1219125"/>
              <a:ext cx="428180" cy="718859"/>
              <a:chOff x="1822449" y="1219125"/>
              <a:chExt cx="428180" cy="718859"/>
            </a:xfrm>
          </p:grpSpPr>
          <p:sp>
            <p:nvSpPr>
              <p:cNvPr id="4934" name="Google Shape;4934;p8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81"/>
            <p:cNvGrpSpPr/>
            <p:nvPr/>
          </p:nvGrpSpPr>
          <p:grpSpPr>
            <a:xfrm>
              <a:off x="1875972" y="1272648"/>
              <a:ext cx="321135" cy="586939"/>
              <a:chOff x="1875972" y="1272648"/>
              <a:chExt cx="321135" cy="586939"/>
            </a:xfrm>
          </p:grpSpPr>
          <p:sp>
            <p:nvSpPr>
              <p:cNvPr id="4937" name="Google Shape;4937;p8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9" name="Google Shape;4939;p81"/>
          <p:cNvGrpSpPr/>
          <p:nvPr/>
        </p:nvGrpSpPr>
        <p:grpSpPr>
          <a:xfrm>
            <a:off x="7777011" y="3728078"/>
            <a:ext cx="293855" cy="644170"/>
            <a:chOff x="241025" y="3151575"/>
            <a:chExt cx="293855" cy="644170"/>
          </a:xfrm>
        </p:grpSpPr>
        <p:sp>
          <p:nvSpPr>
            <p:cNvPr id="4940" name="Google Shape;4940;p8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2" name="Google Shape;4942;p81"/>
          <p:cNvGrpSpPr/>
          <p:nvPr/>
        </p:nvGrpSpPr>
        <p:grpSpPr>
          <a:xfrm>
            <a:off x="724994" y="2928078"/>
            <a:ext cx="1779649" cy="591620"/>
            <a:chOff x="246070" y="1983375"/>
            <a:chExt cx="1855347" cy="616849"/>
          </a:xfrm>
        </p:grpSpPr>
        <p:sp>
          <p:nvSpPr>
            <p:cNvPr id="4943" name="Google Shape;4943;p8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2" name="Google Shape;4952;p81"/>
          <p:cNvGrpSpPr/>
          <p:nvPr/>
        </p:nvGrpSpPr>
        <p:grpSpPr>
          <a:xfrm>
            <a:off x="2335861" y="1171356"/>
            <a:ext cx="711055" cy="745993"/>
            <a:chOff x="2496269" y="1171698"/>
            <a:chExt cx="761953" cy="799392"/>
          </a:xfrm>
        </p:grpSpPr>
        <p:grpSp>
          <p:nvGrpSpPr>
            <p:cNvPr id="4953" name="Google Shape;4953;p81"/>
            <p:cNvGrpSpPr/>
            <p:nvPr/>
          </p:nvGrpSpPr>
          <p:grpSpPr>
            <a:xfrm>
              <a:off x="2496269" y="1171698"/>
              <a:ext cx="761953" cy="723022"/>
              <a:chOff x="2496269" y="1171698"/>
              <a:chExt cx="761953" cy="723022"/>
            </a:xfrm>
          </p:grpSpPr>
          <p:sp>
            <p:nvSpPr>
              <p:cNvPr id="4954" name="Google Shape;4954;p8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56" name="Google Shape;4956;p81"/>
              <p:cNvGrpSpPr/>
              <p:nvPr/>
            </p:nvGrpSpPr>
            <p:grpSpPr>
              <a:xfrm>
                <a:off x="2496269" y="1171698"/>
                <a:ext cx="761953" cy="723022"/>
                <a:chOff x="2496269" y="1120652"/>
                <a:chExt cx="761953" cy="723022"/>
              </a:xfrm>
            </p:grpSpPr>
            <p:grpSp>
              <p:nvGrpSpPr>
                <p:cNvPr id="4957" name="Google Shape;4957;p81"/>
                <p:cNvGrpSpPr/>
                <p:nvPr/>
              </p:nvGrpSpPr>
              <p:grpSpPr>
                <a:xfrm>
                  <a:off x="2496269" y="1120652"/>
                  <a:ext cx="761953" cy="723022"/>
                  <a:chOff x="2496269" y="1120652"/>
                  <a:chExt cx="761953" cy="723022"/>
                </a:xfrm>
              </p:grpSpPr>
              <p:grpSp>
                <p:nvGrpSpPr>
                  <p:cNvPr id="4958" name="Google Shape;4958;p81"/>
                  <p:cNvGrpSpPr/>
                  <p:nvPr/>
                </p:nvGrpSpPr>
                <p:grpSpPr>
                  <a:xfrm>
                    <a:off x="2496269" y="1304589"/>
                    <a:ext cx="407089" cy="305057"/>
                    <a:chOff x="2496269" y="1304589"/>
                    <a:chExt cx="407089" cy="305057"/>
                  </a:xfrm>
                </p:grpSpPr>
                <p:sp>
                  <p:nvSpPr>
                    <p:cNvPr id="4959" name="Google Shape;4959;p8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1" name="Google Shape;4961;p81"/>
                  <p:cNvGrpSpPr/>
                  <p:nvPr/>
                </p:nvGrpSpPr>
                <p:grpSpPr>
                  <a:xfrm>
                    <a:off x="2586468" y="1493376"/>
                    <a:ext cx="358850" cy="349656"/>
                    <a:chOff x="2586468" y="1493376"/>
                    <a:chExt cx="358850" cy="349656"/>
                  </a:xfrm>
                </p:grpSpPr>
                <p:sp>
                  <p:nvSpPr>
                    <p:cNvPr id="4962" name="Google Shape;4962;p8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81"/>
                  <p:cNvGrpSpPr/>
                  <p:nvPr/>
                </p:nvGrpSpPr>
                <p:grpSpPr>
                  <a:xfrm>
                    <a:off x="2807939" y="1494024"/>
                    <a:ext cx="358857" cy="349650"/>
                    <a:chOff x="2807939" y="1494024"/>
                    <a:chExt cx="358857" cy="349650"/>
                  </a:xfrm>
                </p:grpSpPr>
                <p:sp>
                  <p:nvSpPr>
                    <p:cNvPr id="4965" name="Google Shape;4965;p8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7" name="Google Shape;4967;p81"/>
                  <p:cNvGrpSpPr/>
                  <p:nvPr/>
                </p:nvGrpSpPr>
                <p:grpSpPr>
                  <a:xfrm>
                    <a:off x="2851133" y="1305635"/>
                    <a:ext cx="407089" cy="305057"/>
                    <a:chOff x="2851133" y="1305635"/>
                    <a:chExt cx="407089" cy="305057"/>
                  </a:xfrm>
                </p:grpSpPr>
                <p:sp>
                  <p:nvSpPr>
                    <p:cNvPr id="4968" name="Google Shape;4968;p8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0" name="Google Shape;4970;p81"/>
                  <p:cNvGrpSpPr/>
                  <p:nvPr/>
                </p:nvGrpSpPr>
                <p:grpSpPr>
                  <a:xfrm>
                    <a:off x="2727495" y="1120652"/>
                    <a:ext cx="300271" cy="396358"/>
                    <a:chOff x="2727495" y="1120652"/>
                    <a:chExt cx="300271" cy="396358"/>
                  </a:xfrm>
                </p:grpSpPr>
                <p:sp>
                  <p:nvSpPr>
                    <p:cNvPr id="4971" name="Google Shape;4971;p8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3" name="Google Shape;4973;p81"/>
                <p:cNvGrpSpPr/>
                <p:nvPr/>
              </p:nvGrpSpPr>
              <p:grpSpPr>
                <a:xfrm>
                  <a:off x="2722305" y="1350460"/>
                  <a:ext cx="308357" cy="308344"/>
                  <a:chOff x="2722305" y="1350460"/>
                  <a:chExt cx="308357" cy="308344"/>
                </a:xfrm>
              </p:grpSpPr>
              <p:sp>
                <p:nvSpPr>
                  <p:cNvPr id="4974" name="Google Shape;4974;p8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5" name="Google Shape;4975;p81"/>
                  <p:cNvGrpSpPr/>
                  <p:nvPr/>
                </p:nvGrpSpPr>
                <p:grpSpPr>
                  <a:xfrm>
                    <a:off x="2725064" y="1364529"/>
                    <a:ext cx="297954" cy="280182"/>
                    <a:chOff x="2725064" y="1364529"/>
                    <a:chExt cx="297954" cy="280182"/>
                  </a:xfrm>
                </p:grpSpPr>
                <p:sp>
                  <p:nvSpPr>
                    <p:cNvPr id="4976" name="Google Shape;4976;p8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981" name="Google Shape;4981;p8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6" name="Google Shape;4986;p81"/>
          <p:cNvGrpSpPr/>
          <p:nvPr/>
        </p:nvGrpSpPr>
        <p:grpSpPr>
          <a:xfrm>
            <a:off x="3924561" y="2927462"/>
            <a:ext cx="1569144" cy="591015"/>
            <a:chOff x="3820100" y="3023049"/>
            <a:chExt cx="1303926" cy="491162"/>
          </a:xfrm>
        </p:grpSpPr>
        <p:grpSp>
          <p:nvGrpSpPr>
            <p:cNvPr id="4987" name="Google Shape;4987;p81"/>
            <p:cNvGrpSpPr/>
            <p:nvPr/>
          </p:nvGrpSpPr>
          <p:grpSpPr>
            <a:xfrm>
              <a:off x="3820100" y="3023072"/>
              <a:ext cx="1303926" cy="491139"/>
              <a:chOff x="3820100" y="3023072"/>
              <a:chExt cx="1303926" cy="491139"/>
            </a:xfrm>
          </p:grpSpPr>
          <p:sp>
            <p:nvSpPr>
              <p:cNvPr id="4988" name="Google Shape;4988;p8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81"/>
            <p:cNvGrpSpPr/>
            <p:nvPr/>
          </p:nvGrpSpPr>
          <p:grpSpPr>
            <a:xfrm>
              <a:off x="4132439" y="3023645"/>
              <a:ext cx="393633" cy="177096"/>
              <a:chOff x="4132439" y="3023645"/>
              <a:chExt cx="393633" cy="177096"/>
            </a:xfrm>
          </p:grpSpPr>
          <p:sp>
            <p:nvSpPr>
              <p:cNvPr id="4991" name="Google Shape;4991;p8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81"/>
            <p:cNvGrpSpPr/>
            <p:nvPr/>
          </p:nvGrpSpPr>
          <p:grpSpPr>
            <a:xfrm>
              <a:off x="3921811" y="3023049"/>
              <a:ext cx="1002397" cy="388943"/>
              <a:chOff x="3921811" y="3023049"/>
              <a:chExt cx="1002397" cy="388943"/>
            </a:xfrm>
          </p:grpSpPr>
          <p:sp>
            <p:nvSpPr>
              <p:cNvPr id="4994" name="Google Shape;4994;p8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6" name="Google Shape;4996;p81"/>
            <p:cNvGrpSpPr/>
            <p:nvPr/>
          </p:nvGrpSpPr>
          <p:grpSpPr>
            <a:xfrm>
              <a:off x="4023645" y="3023049"/>
              <a:ext cx="683032" cy="286722"/>
              <a:chOff x="4023645" y="3023049"/>
              <a:chExt cx="683032" cy="286722"/>
            </a:xfrm>
          </p:grpSpPr>
          <p:sp>
            <p:nvSpPr>
              <p:cNvPr id="4997" name="Google Shape;4997;p8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99" name="Google Shape;4999;p81"/>
          <p:cNvGrpSpPr/>
          <p:nvPr/>
        </p:nvGrpSpPr>
        <p:grpSpPr>
          <a:xfrm>
            <a:off x="1556683" y="2054307"/>
            <a:ext cx="713522" cy="688025"/>
            <a:chOff x="1706078" y="2092648"/>
            <a:chExt cx="660913" cy="637296"/>
          </a:xfrm>
        </p:grpSpPr>
        <p:sp>
          <p:nvSpPr>
            <p:cNvPr id="5000" name="Google Shape;5000;p8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1" name="Google Shape;5001;p81"/>
            <p:cNvGrpSpPr/>
            <p:nvPr/>
          </p:nvGrpSpPr>
          <p:grpSpPr>
            <a:xfrm>
              <a:off x="1706078" y="2092648"/>
              <a:ext cx="660913" cy="575241"/>
              <a:chOff x="1706078" y="2092648"/>
              <a:chExt cx="660913" cy="575241"/>
            </a:xfrm>
          </p:grpSpPr>
          <p:sp>
            <p:nvSpPr>
              <p:cNvPr id="5002" name="Google Shape;5002;p8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5" name="Google Shape;5005;p81"/>
          <p:cNvGrpSpPr/>
          <p:nvPr/>
        </p:nvGrpSpPr>
        <p:grpSpPr>
          <a:xfrm>
            <a:off x="6318542" y="1171856"/>
            <a:ext cx="1317459" cy="684168"/>
            <a:chOff x="238125" y="999450"/>
            <a:chExt cx="7140700" cy="3708225"/>
          </a:xfrm>
        </p:grpSpPr>
        <p:sp>
          <p:nvSpPr>
            <p:cNvPr id="5006" name="Google Shape;5006;p8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8" name="Shape 5018"/>
        <p:cNvGrpSpPr/>
        <p:nvPr/>
      </p:nvGrpSpPr>
      <p:grpSpPr>
        <a:xfrm>
          <a:off x="0" y="0"/>
          <a:ext cx="0" cy="0"/>
          <a:chOff x="0" y="0"/>
          <a:chExt cx="0" cy="0"/>
        </a:xfrm>
      </p:grpSpPr>
      <p:grpSp>
        <p:nvGrpSpPr>
          <p:cNvPr id="5019" name="Google Shape;5019;p82"/>
          <p:cNvGrpSpPr/>
          <p:nvPr/>
        </p:nvGrpSpPr>
        <p:grpSpPr>
          <a:xfrm>
            <a:off x="729238" y="1179665"/>
            <a:ext cx="1636117" cy="1526144"/>
            <a:chOff x="729238" y="1179665"/>
            <a:chExt cx="1636117" cy="1526144"/>
          </a:xfrm>
        </p:grpSpPr>
        <p:grpSp>
          <p:nvGrpSpPr>
            <p:cNvPr id="5020" name="Google Shape;5020;p82"/>
            <p:cNvGrpSpPr/>
            <p:nvPr/>
          </p:nvGrpSpPr>
          <p:grpSpPr>
            <a:xfrm>
              <a:off x="729238" y="1179665"/>
              <a:ext cx="80700" cy="1526144"/>
              <a:chOff x="729238" y="1179665"/>
              <a:chExt cx="80700" cy="1526144"/>
            </a:xfrm>
          </p:grpSpPr>
          <p:sp>
            <p:nvSpPr>
              <p:cNvPr id="5021" name="Google Shape;5021;p8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82"/>
            <p:cNvGrpSpPr/>
            <p:nvPr/>
          </p:nvGrpSpPr>
          <p:grpSpPr>
            <a:xfrm>
              <a:off x="903098" y="1179665"/>
              <a:ext cx="80700" cy="1526144"/>
              <a:chOff x="903098" y="1179665"/>
              <a:chExt cx="80700" cy="1526144"/>
            </a:xfrm>
          </p:grpSpPr>
          <p:sp>
            <p:nvSpPr>
              <p:cNvPr id="5032" name="Google Shape;5032;p8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2" name="Google Shape;5042;p82"/>
            <p:cNvGrpSpPr/>
            <p:nvPr/>
          </p:nvGrpSpPr>
          <p:grpSpPr>
            <a:xfrm>
              <a:off x="1076958" y="1179665"/>
              <a:ext cx="80700" cy="1526144"/>
              <a:chOff x="1076958" y="1179665"/>
              <a:chExt cx="80700" cy="1526144"/>
            </a:xfrm>
          </p:grpSpPr>
          <p:sp>
            <p:nvSpPr>
              <p:cNvPr id="5043" name="Google Shape;5043;p8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82"/>
            <p:cNvGrpSpPr/>
            <p:nvPr/>
          </p:nvGrpSpPr>
          <p:grpSpPr>
            <a:xfrm>
              <a:off x="1247707" y="1179665"/>
              <a:ext cx="80700" cy="1526144"/>
              <a:chOff x="1247707" y="1179665"/>
              <a:chExt cx="80700" cy="1526144"/>
            </a:xfrm>
          </p:grpSpPr>
          <p:sp>
            <p:nvSpPr>
              <p:cNvPr id="5054" name="Google Shape;5054;p8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4" name="Google Shape;5064;p82"/>
            <p:cNvGrpSpPr/>
            <p:nvPr/>
          </p:nvGrpSpPr>
          <p:grpSpPr>
            <a:xfrm>
              <a:off x="1421567" y="1179665"/>
              <a:ext cx="80700" cy="1526144"/>
              <a:chOff x="1421567" y="1179665"/>
              <a:chExt cx="80700" cy="1526144"/>
            </a:xfrm>
          </p:grpSpPr>
          <p:sp>
            <p:nvSpPr>
              <p:cNvPr id="5065" name="Google Shape;5065;p8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82"/>
            <p:cNvGrpSpPr/>
            <p:nvPr/>
          </p:nvGrpSpPr>
          <p:grpSpPr>
            <a:xfrm>
              <a:off x="1592327" y="1179665"/>
              <a:ext cx="80700" cy="1526144"/>
              <a:chOff x="1592327" y="1179665"/>
              <a:chExt cx="80700" cy="1526144"/>
            </a:xfrm>
          </p:grpSpPr>
          <p:sp>
            <p:nvSpPr>
              <p:cNvPr id="5076" name="Google Shape;5076;p8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6" name="Google Shape;5086;p82"/>
            <p:cNvGrpSpPr/>
            <p:nvPr/>
          </p:nvGrpSpPr>
          <p:grpSpPr>
            <a:xfrm>
              <a:off x="1766187" y="1179665"/>
              <a:ext cx="80700" cy="1526144"/>
              <a:chOff x="1766187" y="1179665"/>
              <a:chExt cx="80700" cy="1526144"/>
            </a:xfrm>
          </p:grpSpPr>
          <p:sp>
            <p:nvSpPr>
              <p:cNvPr id="5087" name="Google Shape;5087;p8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7" name="Google Shape;5097;p82"/>
            <p:cNvGrpSpPr/>
            <p:nvPr/>
          </p:nvGrpSpPr>
          <p:grpSpPr>
            <a:xfrm>
              <a:off x="1936935" y="1179665"/>
              <a:ext cx="80700" cy="1526144"/>
              <a:chOff x="1936935" y="1179665"/>
              <a:chExt cx="80700" cy="1526144"/>
            </a:xfrm>
          </p:grpSpPr>
          <p:sp>
            <p:nvSpPr>
              <p:cNvPr id="5098" name="Google Shape;5098;p8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82"/>
            <p:cNvGrpSpPr/>
            <p:nvPr/>
          </p:nvGrpSpPr>
          <p:grpSpPr>
            <a:xfrm>
              <a:off x="2110795" y="1179665"/>
              <a:ext cx="80700" cy="1526144"/>
              <a:chOff x="2110795" y="1179665"/>
              <a:chExt cx="80700" cy="1526144"/>
            </a:xfrm>
          </p:grpSpPr>
          <p:sp>
            <p:nvSpPr>
              <p:cNvPr id="5109" name="Google Shape;5109;p8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9" name="Google Shape;5119;p82"/>
            <p:cNvGrpSpPr/>
            <p:nvPr/>
          </p:nvGrpSpPr>
          <p:grpSpPr>
            <a:xfrm>
              <a:off x="2284655" y="1179665"/>
              <a:ext cx="80700" cy="1526144"/>
              <a:chOff x="2284655" y="1179665"/>
              <a:chExt cx="80700" cy="1526144"/>
            </a:xfrm>
          </p:grpSpPr>
          <p:sp>
            <p:nvSpPr>
              <p:cNvPr id="5120" name="Google Shape;5120;p8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0" name="Google Shape;5130;p82"/>
          <p:cNvGrpSpPr/>
          <p:nvPr/>
        </p:nvGrpSpPr>
        <p:grpSpPr>
          <a:xfrm>
            <a:off x="2623904" y="1198803"/>
            <a:ext cx="1364248" cy="1102133"/>
            <a:chOff x="2623904" y="1198803"/>
            <a:chExt cx="1364248" cy="1102133"/>
          </a:xfrm>
        </p:grpSpPr>
        <p:grpSp>
          <p:nvGrpSpPr>
            <p:cNvPr id="5131" name="Google Shape;5131;p82"/>
            <p:cNvGrpSpPr/>
            <p:nvPr/>
          </p:nvGrpSpPr>
          <p:grpSpPr>
            <a:xfrm>
              <a:off x="2623907" y="1198803"/>
              <a:ext cx="1364245" cy="273000"/>
              <a:chOff x="2623907" y="1198803"/>
              <a:chExt cx="1364245" cy="273000"/>
            </a:xfrm>
          </p:grpSpPr>
          <p:sp>
            <p:nvSpPr>
              <p:cNvPr id="5132" name="Google Shape;5132;p8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7" name="Google Shape;5137;p82"/>
            <p:cNvGrpSpPr/>
            <p:nvPr/>
          </p:nvGrpSpPr>
          <p:grpSpPr>
            <a:xfrm>
              <a:off x="2623904" y="1476964"/>
              <a:ext cx="1364245" cy="273000"/>
              <a:chOff x="2623904" y="1476964"/>
              <a:chExt cx="1364245" cy="273000"/>
            </a:xfrm>
          </p:grpSpPr>
          <p:sp>
            <p:nvSpPr>
              <p:cNvPr id="5138" name="Google Shape;5138;p8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82"/>
            <p:cNvGrpSpPr/>
            <p:nvPr/>
          </p:nvGrpSpPr>
          <p:grpSpPr>
            <a:xfrm>
              <a:off x="2623907" y="1749775"/>
              <a:ext cx="1364245" cy="273000"/>
              <a:chOff x="2623907" y="1749775"/>
              <a:chExt cx="1364245" cy="273000"/>
            </a:xfrm>
          </p:grpSpPr>
          <p:sp>
            <p:nvSpPr>
              <p:cNvPr id="5144" name="Google Shape;5144;p8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9" name="Google Shape;5149;p82"/>
            <p:cNvGrpSpPr/>
            <p:nvPr/>
          </p:nvGrpSpPr>
          <p:grpSpPr>
            <a:xfrm>
              <a:off x="2623904" y="2027936"/>
              <a:ext cx="1364245" cy="273000"/>
              <a:chOff x="2623904" y="2027936"/>
              <a:chExt cx="1364245" cy="273000"/>
            </a:xfrm>
          </p:grpSpPr>
          <p:sp>
            <p:nvSpPr>
              <p:cNvPr id="5150" name="Google Shape;5150;p8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5" name="Google Shape;5155;p82"/>
          <p:cNvGrpSpPr/>
          <p:nvPr/>
        </p:nvGrpSpPr>
        <p:grpSpPr>
          <a:xfrm>
            <a:off x="2613365" y="2657876"/>
            <a:ext cx="1387541" cy="159124"/>
            <a:chOff x="3200660" y="2180272"/>
            <a:chExt cx="2563824" cy="378237"/>
          </a:xfrm>
        </p:grpSpPr>
        <p:sp>
          <p:nvSpPr>
            <p:cNvPr id="5156" name="Google Shape;5156;p8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82"/>
          <p:cNvGrpSpPr/>
          <p:nvPr/>
        </p:nvGrpSpPr>
        <p:grpSpPr>
          <a:xfrm>
            <a:off x="2609890" y="2935640"/>
            <a:ext cx="1390502" cy="159625"/>
            <a:chOff x="3530150" y="2790075"/>
            <a:chExt cx="1962600" cy="225300"/>
          </a:xfrm>
        </p:grpSpPr>
        <p:sp>
          <p:nvSpPr>
            <p:cNvPr id="5175" name="Google Shape;5175;p8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82"/>
          <p:cNvGrpSpPr/>
          <p:nvPr/>
        </p:nvGrpSpPr>
        <p:grpSpPr>
          <a:xfrm>
            <a:off x="2609948" y="3213905"/>
            <a:ext cx="1411629" cy="154175"/>
            <a:chOff x="3558802" y="4011244"/>
            <a:chExt cx="1866000" cy="111600"/>
          </a:xfrm>
        </p:grpSpPr>
        <p:sp>
          <p:nvSpPr>
            <p:cNvPr id="5178" name="Google Shape;5178;p8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82"/>
          <p:cNvGrpSpPr/>
          <p:nvPr/>
        </p:nvGrpSpPr>
        <p:grpSpPr>
          <a:xfrm>
            <a:off x="2610235" y="2419475"/>
            <a:ext cx="1383503" cy="119761"/>
            <a:chOff x="3465975" y="2270258"/>
            <a:chExt cx="1986364" cy="171947"/>
          </a:xfrm>
        </p:grpSpPr>
        <p:sp>
          <p:nvSpPr>
            <p:cNvPr id="5181" name="Google Shape;5181;p8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82"/>
          <p:cNvGrpSpPr/>
          <p:nvPr/>
        </p:nvGrpSpPr>
        <p:grpSpPr>
          <a:xfrm>
            <a:off x="2621243" y="3783248"/>
            <a:ext cx="1369531" cy="195460"/>
            <a:chOff x="723300" y="4253549"/>
            <a:chExt cx="2276482" cy="324900"/>
          </a:xfrm>
        </p:grpSpPr>
        <p:sp>
          <p:nvSpPr>
            <p:cNvPr id="5190" name="Google Shape;5190;p8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82"/>
          <p:cNvGrpSpPr/>
          <p:nvPr/>
        </p:nvGrpSpPr>
        <p:grpSpPr>
          <a:xfrm>
            <a:off x="2610803" y="3484489"/>
            <a:ext cx="1389066" cy="180119"/>
            <a:chOff x="705948" y="3788465"/>
            <a:chExt cx="2308953" cy="299400"/>
          </a:xfrm>
        </p:grpSpPr>
        <p:sp>
          <p:nvSpPr>
            <p:cNvPr id="5196" name="Google Shape;5196;p8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1" name="Google Shape;5201;p82"/>
          <p:cNvGrpSpPr/>
          <p:nvPr/>
        </p:nvGrpSpPr>
        <p:grpSpPr>
          <a:xfrm>
            <a:off x="4207794" y="2088443"/>
            <a:ext cx="1433821" cy="191501"/>
            <a:chOff x="4273350" y="2088443"/>
            <a:chExt cx="1433821" cy="191501"/>
          </a:xfrm>
        </p:grpSpPr>
        <p:grpSp>
          <p:nvGrpSpPr>
            <p:cNvPr id="5202" name="Google Shape;5202;p82"/>
            <p:cNvGrpSpPr/>
            <p:nvPr/>
          </p:nvGrpSpPr>
          <p:grpSpPr>
            <a:xfrm>
              <a:off x="4273350" y="2088443"/>
              <a:ext cx="1433821" cy="0"/>
              <a:chOff x="5224975" y="2962250"/>
              <a:chExt cx="1544400" cy="0"/>
            </a:xfrm>
          </p:grpSpPr>
          <p:cxnSp>
            <p:nvCxnSpPr>
              <p:cNvPr id="5203" name="Google Shape;5203;p8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04" name="Google Shape;5204;p8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205" name="Google Shape;5205;p82"/>
            <p:cNvGrpSpPr/>
            <p:nvPr/>
          </p:nvGrpSpPr>
          <p:grpSpPr>
            <a:xfrm>
              <a:off x="4273350" y="2279944"/>
              <a:ext cx="1433821" cy="0"/>
              <a:chOff x="5224975" y="2962250"/>
              <a:chExt cx="1544400" cy="0"/>
            </a:xfrm>
          </p:grpSpPr>
          <p:cxnSp>
            <p:nvCxnSpPr>
              <p:cNvPr id="5206" name="Google Shape;5206;p8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07" name="Google Shape;5207;p8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208" name="Google Shape;5208;p82"/>
          <p:cNvGrpSpPr/>
          <p:nvPr/>
        </p:nvGrpSpPr>
        <p:grpSpPr>
          <a:xfrm>
            <a:off x="2658741" y="4097347"/>
            <a:ext cx="1304609" cy="294074"/>
            <a:chOff x="2658741" y="4097347"/>
            <a:chExt cx="1304609" cy="294074"/>
          </a:xfrm>
        </p:grpSpPr>
        <p:grpSp>
          <p:nvGrpSpPr>
            <p:cNvPr id="5209" name="Google Shape;5209;p82"/>
            <p:cNvGrpSpPr/>
            <p:nvPr/>
          </p:nvGrpSpPr>
          <p:grpSpPr>
            <a:xfrm>
              <a:off x="2658741" y="4097347"/>
              <a:ext cx="118572" cy="294074"/>
              <a:chOff x="3343310" y="4475555"/>
              <a:chExt cx="127717" cy="316753"/>
            </a:xfrm>
          </p:grpSpPr>
          <p:sp>
            <p:nvSpPr>
              <p:cNvPr id="5210" name="Google Shape;5210;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82"/>
            <p:cNvGrpSpPr/>
            <p:nvPr/>
          </p:nvGrpSpPr>
          <p:grpSpPr>
            <a:xfrm>
              <a:off x="3815519" y="4098388"/>
              <a:ext cx="147831" cy="291991"/>
              <a:chOff x="3527539" y="4476677"/>
              <a:chExt cx="159232" cy="314510"/>
            </a:xfrm>
          </p:grpSpPr>
          <p:sp>
            <p:nvSpPr>
              <p:cNvPr id="5213" name="Google Shape;5213;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82"/>
            <p:cNvGrpSpPr/>
            <p:nvPr/>
          </p:nvGrpSpPr>
          <p:grpSpPr>
            <a:xfrm>
              <a:off x="3511696" y="4098388"/>
              <a:ext cx="147831" cy="291991"/>
              <a:chOff x="3527539" y="4476677"/>
              <a:chExt cx="159232" cy="314510"/>
            </a:xfrm>
          </p:grpSpPr>
          <p:sp>
            <p:nvSpPr>
              <p:cNvPr id="5216" name="Google Shape;5216;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8" name="Google Shape;5218;p82"/>
            <p:cNvGrpSpPr/>
            <p:nvPr/>
          </p:nvGrpSpPr>
          <p:grpSpPr>
            <a:xfrm>
              <a:off x="3207874" y="4098388"/>
              <a:ext cx="147831" cy="291991"/>
              <a:chOff x="3527539" y="4476677"/>
              <a:chExt cx="159232" cy="314510"/>
            </a:xfrm>
          </p:grpSpPr>
          <p:sp>
            <p:nvSpPr>
              <p:cNvPr id="5219" name="Google Shape;5219;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1" name="Google Shape;5221;p82"/>
            <p:cNvGrpSpPr/>
            <p:nvPr/>
          </p:nvGrpSpPr>
          <p:grpSpPr>
            <a:xfrm>
              <a:off x="2933305" y="4097347"/>
              <a:ext cx="118572" cy="294074"/>
              <a:chOff x="3343310" y="4475555"/>
              <a:chExt cx="127717" cy="316753"/>
            </a:xfrm>
          </p:grpSpPr>
          <p:sp>
            <p:nvSpPr>
              <p:cNvPr id="5222" name="Google Shape;5222;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24" name="Google Shape;5224;p82"/>
          <p:cNvGrpSpPr/>
          <p:nvPr/>
        </p:nvGrpSpPr>
        <p:grpSpPr>
          <a:xfrm>
            <a:off x="4209349" y="1176041"/>
            <a:ext cx="1430711" cy="751237"/>
            <a:chOff x="5159450" y="1919950"/>
            <a:chExt cx="1541050" cy="862500"/>
          </a:xfrm>
        </p:grpSpPr>
        <p:sp>
          <p:nvSpPr>
            <p:cNvPr id="5225" name="Google Shape;5225;p8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226" name="Google Shape;5226;p82"/>
            <p:cNvGrpSpPr/>
            <p:nvPr/>
          </p:nvGrpSpPr>
          <p:grpSpPr>
            <a:xfrm>
              <a:off x="5159450" y="1919950"/>
              <a:ext cx="1541050" cy="862500"/>
              <a:chOff x="5159450" y="1919950"/>
              <a:chExt cx="1541050" cy="862500"/>
            </a:xfrm>
          </p:grpSpPr>
          <p:cxnSp>
            <p:nvCxnSpPr>
              <p:cNvPr id="5227" name="Google Shape;5227;p8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228" name="Google Shape;5228;p8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229" name="Google Shape;5229;p82"/>
          <p:cNvGrpSpPr/>
          <p:nvPr/>
        </p:nvGrpSpPr>
        <p:grpSpPr>
          <a:xfrm>
            <a:off x="4257486" y="2439811"/>
            <a:ext cx="1334436" cy="967914"/>
            <a:chOff x="4294923" y="2439811"/>
            <a:chExt cx="1334436" cy="967914"/>
          </a:xfrm>
        </p:grpSpPr>
        <p:grpSp>
          <p:nvGrpSpPr>
            <p:cNvPr id="5230" name="Google Shape;5230;p82"/>
            <p:cNvGrpSpPr/>
            <p:nvPr/>
          </p:nvGrpSpPr>
          <p:grpSpPr>
            <a:xfrm>
              <a:off x="4960455" y="2469658"/>
              <a:ext cx="668904" cy="885524"/>
              <a:chOff x="4960455" y="2469658"/>
              <a:chExt cx="668904" cy="885524"/>
            </a:xfrm>
          </p:grpSpPr>
          <p:sp>
            <p:nvSpPr>
              <p:cNvPr id="5231" name="Google Shape;5231;p8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7" name="Google Shape;5237;p82"/>
            <p:cNvGrpSpPr/>
            <p:nvPr/>
          </p:nvGrpSpPr>
          <p:grpSpPr>
            <a:xfrm>
              <a:off x="4294923" y="2469658"/>
              <a:ext cx="668951" cy="885524"/>
              <a:chOff x="4294923" y="2469658"/>
              <a:chExt cx="668951" cy="885524"/>
            </a:xfrm>
          </p:grpSpPr>
          <p:sp>
            <p:nvSpPr>
              <p:cNvPr id="5238" name="Google Shape;5238;p8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4" name="Google Shape;5244;p8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82"/>
          <p:cNvGrpSpPr/>
          <p:nvPr/>
        </p:nvGrpSpPr>
        <p:grpSpPr>
          <a:xfrm>
            <a:off x="4243690" y="3494256"/>
            <a:ext cx="1430949" cy="897289"/>
            <a:chOff x="4351371" y="3547942"/>
            <a:chExt cx="1345130" cy="843475"/>
          </a:xfrm>
        </p:grpSpPr>
        <p:grpSp>
          <p:nvGrpSpPr>
            <p:cNvPr id="5246" name="Google Shape;5246;p82"/>
            <p:cNvGrpSpPr/>
            <p:nvPr/>
          </p:nvGrpSpPr>
          <p:grpSpPr>
            <a:xfrm>
              <a:off x="4351371" y="4209917"/>
              <a:ext cx="1345130" cy="181500"/>
              <a:chOff x="4351371" y="4209917"/>
              <a:chExt cx="1345130" cy="181500"/>
            </a:xfrm>
          </p:grpSpPr>
          <p:sp>
            <p:nvSpPr>
              <p:cNvPr id="5247" name="Google Shape;5247;p8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48" name="Google Shape;5248;p8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249" name="Google Shape;5249;p82"/>
            <p:cNvGrpSpPr/>
            <p:nvPr/>
          </p:nvGrpSpPr>
          <p:grpSpPr>
            <a:xfrm>
              <a:off x="4403010" y="3985221"/>
              <a:ext cx="1109518" cy="181500"/>
              <a:chOff x="4403010" y="3985221"/>
              <a:chExt cx="1109518" cy="181500"/>
            </a:xfrm>
          </p:grpSpPr>
          <p:sp>
            <p:nvSpPr>
              <p:cNvPr id="5250" name="Google Shape;5250;p8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51" name="Google Shape;5251;p8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252" name="Google Shape;5252;p82"/>
            <p:cNvGrpSpPr/>
            <p:nvPr/>
          </p:nvGrpSpPr>
          <p:grpSpPr>
            <a:xfrm>
              <a:off x="4618704" y="3766582"/>
              <a:ext cx="807858" cy="181500"/>
              <a:chOff x="4618704" y="3766582"/>
              <a:chExt cx="807858" cy="181500"/>
            </a:xfrm>
          </p:grpSpPr>
          <p:sp>
            <p:nvSpPr>
              <p:cNvPr id="5253" name="Google Shape;5253;p8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54" name="Google Shape;5254;p8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255" name="Google Shape;5255;p82"/>
            <p:cNvGrpSpPr/>
            <p:nvPr/>
          </p:nvGrpSpPr>
          <p:grpSpPr>
            <a:xfrm>
              <a:off x="4735238" y="3547942"/>
              <a:ext cx="462839" cy="181500"/>
              <a:chOff x="4735238" y="3547942"/>
              <a:chExt cx="462839" cy="181500"/>
            </a:xfrm>
          </p:grpSpPr>
          <p:sp>
            <p:nvSpPr>
              <p:cNvPr id="5256" name="Google Shape;5256;p8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57" name="Google Shape;5257;p8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258" name="Google Shape;5258;p82"/>
          <p:cNvGrpSpPr/>
          <p:nvPr/>
        </p:nvGrpSpPr>
        <p:grpSpPr>
          <a:xfrm>
            <a:off x="7420047" y="2429580"/>
            <a:ext cx="1020955" cy="928853"/>
            <a:chOff x="926675" y="238125"/>
            <a:chExt cx="5755100" cy="5232975"/>
          </a:xfrm>
        </p:grpSpPr>
        <p:sp>
          <p:nvSpPr>
            <p:cNvPr id="5259" name="Google Shape;5259;p8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3" name="Google Shape;5263;p82"/>
          <p:cNvGrpSpPr/>
          <p:nvPr/>
        </p:nvGrpSpPr>
        <p:grpSpPr>
          <a:xfrm>
            <a:off x="727421" y="2828315"/>
            <a:ext cx="1695374" cy="1560837"/>
            <a:chOff x="727421" y="2828315"/>
            <a:chExt cx="1695374" cy="1560837"/>
          </a:xfrm>
        </p:grpSpPr>
        <p:grpSp>
          <p:nvGrpSpPr>
            <p:cNvPr id="5264" name="Google Shape;5264;p82"/>
            <p:cNvGrpSpPr/>
            <p:nvPr/>
          </p:nvGrpSpPr>
          <p:grpSpPr>
            <a:xfrm>
              <a:off x="727421" y="2828315"/>
              <a:ext cx="1695374" cy="1560837"/>
              <a:chOff x="734799" y="2782450"/>
              <a:chExt cx="1571100" cy="1577400"/>
            </a:xfrm>
          </p:grpSpPr>
          <p:cxnSp>
            <p:nvCxnSpPr>
              <p:cNvPr id="5265" name="Google Shape;5265;p8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266" name="Google Shape;5266;p8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267" name="Google Shape;5267;p82"/>
            <p:cNvGrpSpPr/>
            <p:nvPr/>
          </p:nvGrpSpPr>
          <p:grpSpPr>
            <a:xfrm>
              <a:off x="819108" y="2882501"/>
              <a:ext cx="1556791" cy="1426186"/>
              <a:chOff x="819108" y="2882501"/>
              <a:chExt cx="1556791" cy="1426186"/>
            </a:xfrm>
          </p:grpSpPr>
          <p:grpSp>
            <p:nvGrpSpPr>
              <p:cNvPr id="5268" name="Google Shape;5268;p82"/>
              <p:cNvGrpSpPr/>
              <p:nvPr/>
            </p:nvGrpSpPr>
            <p:grpSpPr>
              <a:xfrm>
                <a:off x="819108" y="2882501"/>
                <a:ext cx="103104" cy="1426186"/>
                <a:chOff x="4674013" y="3100904"/>
                <a:chExt cx="122758" cy="1698043"/>
              </a:xfrm>
            </p:grpSpPr>
            <p:sp>
              <p:nvSpPr>
                <p:cNvPr id="5269" name="Google Shape;5269;p8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6" name="Google Shape;5276;p82"/>
              <p:cNvGrpSpPr/>
              <p:nvPr/>
            </p:nvGrpSpPr>
            <p:grpSpPr>
              <a:xfrm>
                <a:off x="1062475" y="2882501"/>
                <a:ext cx="103104" cy="1426186"/>
                <a:chOff x="4940438" y="3100904"/>
                <a:chExt cx="122758" cy="1698043"/>
              </a:xfrm>
            </p:grpSpPr>
            <p:sp>
              <p:nvSpPr>
                <p:cNvPr id="5277" name="Google Shape;5277;p8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82"/>
              <p:cNvGrpSpPr/>
              <p:nvPr/>
            </p:nvGrpSpPr>
            <p:grpSpPr>
              <a:xfrm>
                <a:off x="1299324" y="2882501"/>
                <a:ext cx="103104" cy="1426186"/>
                <a:chOff x="5206863" y="3100904"/>
                <a:chExt cx="122758" cy="1698043"/>
              </a:xfrm>
            </p:grpSpPr>
            <p:sp>
              <p:nvSpPr>
                <p:cNvPr id="5285" name="Google Shape;5285;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82"/>
              <p:cNvGrpSpPr/>
              <p:nvPr/>
            </p:nvGrpSpPr>
            <p:grpSpPr>
              <a:xfrm>
                <a:off x="1786057" y="2882501"/>
                <a:ext cx="103104" cy="1426186"/>
                <a:chOff x="6006138" y="3143629"/>
                <a:chExt cx="122758" cy="1698043"/>
              </a:xfrm>
            </p:grpSpPr>
            <p:sp>
              <p:nvSpPr>
                <p:cNvPr id="5293" name="Google Shape;5293;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82"/>
              <p:cNvGrpSpPr/>
              <p:nvPr/>
            </p:nvGrpSpPr>
            <p:grpSpPr>
              <a:xfrm>
                <a:off x="2029422" y="2882501"/>
                <a:ext cx="103104" cy="1426186"/>
                <a:chOff x="6805413" y="3100904"/>
                <a:chExt cx="122758" cy="1698043"/>
              </a:xfrm>
            </p:grpSpPr>
            <p:sp>
              <p:nvSpPr>
                <p:cNvPr id="5301" name="Google Shape;5301;p8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8" name="Google Shape;5308;p82"/>
              <p:cNvGrpSpPr/>
              <p:nvPr/>
            </p:nvGrpSpPr>
            <p:grpSpPr>
              <a:xfrm>
                <a:off x="2272795" y="2882501"/>
                <a:ext cx="103104" cy="1426186"/>
                <a:chOff x="5206863" y="3100904"/>
                <a:chExt cx="122758" cy="1698043"/>
              </a:xfrm>
            </p:grpSpPr>
            <p:sp>
              <p:nvSpPr>
                <p:cNvPr id="5309" name="Google Shape;5309;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82"/>
              <p:cNvGrpSpPr/>
              <p:nvPr/>
            </p:nvGrpSpPr>
            <p:grpSpPr>
              <a:xfrm>
                <a:off x="1542694" y="2882501"/>
                <a:ext cx="103104" cy="1426186"/>
                <a:chOff x="6006138" y="3143629"/>
                <a:chExt cx="122758" cy="1698043"/>
              </a:xfrm>
            </p:grpSpPr>
            <p:sp>
              <p:nvSpPr>
                <p:cNvPr id="5317" name="Google Shape;5317;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24" name="Google Shape;5324;p82"/>
          <p:cNvGrpSpPr/>
          <p:nvPr/>
        </p:nvGrpSpPr>
        <p:grpSpPr>
          <a:xfrm>
            <a:off x="5683472" y="3518037"/>
            <a:ext cx="2749952" cy="870677"/>
            <a:chOff x="238125" y="1725700"/>
            <a:chExt cx="7139025" cy="2260325"/>
          </a:xfrm>
        </p:grpSpPr>
        <p:sp>
          <p:nvSpPr>
            <p:cNvPr id="5325" name="Google Shape;5325;p8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5" name="Google Shape;5335;p82"/>
          <p:cNvGrpSpPr/>
          <p:nvPr/>
        </p:nvGrpSpPr>
        <p:grpSpPr>
          <a:xfrm>
            <a:off x="5953636" y="2459783"/>
            <a:ext cx="1105452" cy="916747"/>
            <a:chOff x="5249100" y="1210600"/>
            <a:chExt cx="3502700" cy="2904775"/>
          </a:xfrm>
        </p:grpSpPr>
        <p:sp>
          <p:nvSpPr>
            <p:cNvPr id="5336" name="Google Shape;5336;p8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40" name="Google Shape;5340;p8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341" name="Google Shape;5341;p8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342" name="Google Shape;5342;p8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343" name="Google Shape;5343;p8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344" name="Google Shape;5344;p8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82"/>
          <p:cNvGrpSpPr/>
          <p:nvPr/>
        </p:nvGrpSpPr>
        <p:grpSpPr>
          <a:xfrm>
            <a:off x="7136183" y="1179201"/>
            <a:ext cx="1304650" cy="1124856"/>
            <a:chOff x="7287122" y="1165658"/>
            <a:chExt cx="1219413" cy="1051365"/>
          </a:xfrm>
        </p:grpSpPr>
        <p:grpSp>
          <p:nvGrpSpPr>
            <p:cNvPr id="5346" name="Google Shape;5346;p82"/>
            <p:cNvGrpSpPr/>
            <p:nvPr/>
          </p:nvGrpSpPr>
          <p:grpSpPr>
            <a:xfrm>
              <a:off x="7287122" y="1969723"/>
              <a:ext cx="1219413" cy="247300"/>
              <a:chOff x="7287122" y="1969723"/>
              <a:chExt cx="1219413" cy="247300"/>
            </a:xfrm>
          </p:grpSpPr>
          <p:sp>
            <p:nvSpPr>
              <p:cNvPr id="5347" name="Google Shape;5347;p8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8" name="Google Shape;5348;p82"/>
              <p:cNvGrpSpPr/>
              <p:nvPr/>
            </p:nvGrpSpPr>
            <p:grpSpPr>
              <a:xfrm>
                <a:off x="7287122" y="2063892"/>
                <a:ext cx="1151753" cy="73428"/>
                <a:chOff x="7287122" y="2063892"/>
                <a:chExt cx="1151753" cy="73428"/>
              </a:xfrm>
            </p:grpSpPr>
            <p:sp>
              <p:nvSpPr>
                <p:cNvPr id="5349" name="Google Shape;5349;p8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50" name="Google Shape;5350;p8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351" name="Google Shape;5351;p82"/>
            <p:cNvGrpSpPr/>
            <p:nvPr/>
          </p:nvGrpSpPr>
          <p:grpSpPr>
            <a:xfrm>
              <a:off x="7287122" y="1712201"/>
              <a:ext cx="1219403" cy="246767"/>
              <a:chOff x="7287122" y="1712201"/>
              <a:chExt cx="1219403" cy="246767"/>
            </a:xfrm>
          </p:grpSpPr>
          <p:sp>
            <p:nvSpPr>
              <p:cNvPr id="5352" name="Google Shape;5352;p8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3" name="Google Shape;5353;p82"/>
              <p:cNvGrpSpPr/>
              <p:nvPr/>
            </p:nvGrpSpPr>
            <p:grpSpPr>
              <a:xfrm>
                <a:off x="7287122" y="1842861"/>
                <a:ext cx="1005303" cy="73419"/>
                <a:chOff x="7287122" y="1842861"/>
                <a:chExt cx="1005303" cy="73419"/>
              </a:xfrm>
            </p:grpSpPr>
            <p:sp>
              <p:nvSpPr>
                <p:cNvPr id="5354" name="Google Shape;5354;p8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55" name="Google Shape;5355;p8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356" name="Google Shape;5356;p82"/>
            <p:cNvGrpSpPr/>
            <p:nvPr/>
          </p:nvGrpSpPr>
          <p:grpSpPr>
            <a:xfrm>
              <a:off x="7287122" y="1447520"/>
              <a:ext cx="1219403" cy="286667"/>
              <a:chOff x="7287122" y="1447520"/>
              <a:chExt cx="1219403" cy="286667"/>
            </a:xfrm>
          </p:grpSpPr>
          <p:sp>
            <p:nvSpPr>
              <p:cNvPr id="5357" name="Google Shape;5357;p8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8" name="Google Shape;5358;p82"/>
              <p:cNvGrpSpPr/>
              <p:nvPr/>
            </p:nvGrpSpPr>
            <p:grpSpPr>
              <a:xfrm>
                <a:off x="7287122" y="1581977"/>
                <a:ext cx="852803" cy="73428"/>
                <a:chOff x="7287122" y="1581977"/>
                <a:chExt cx="852803" cy="73428"/>
              </a:xfrm>
            </p:grpSpPr>
            <p:sp>
              <p:nvSpPr>
                <p:cNvPr id="5359" name="Google Shape;5359;p8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60" name="Google Shape;5360;p8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361" name="Google Shape;5361;p82"/>
            <p:cNvGrpSpPr/>
            <p:nvPr/>
          </p:nvGrpSpPr>
          <p:grpSpPr>
            <a:xfrm>
              <a:off x="7287122" y="1165658"/>
              <a:ext cx="1219403" cy="344253"/>
              <a:chOff x="7287122" y="1165658"/>
              <a:chExt cx="1219403" cy="344253"/>
            </a:xfrm>
          </p:grpSpPr>
          <p:sp>
            <p:nvSpPr>
              <p:cNvPr id="5362" name="Google Shape;5362;p8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3" name="Google Shape;5363;p82"/>
              <p:cNvGrpSpPr/>
              <p:nvPr/>
            </p:nvGrpSpPr>
            <p:grpSpPr>
              <a:xfrm>
                <a:off x="7287122" y="1341025"/>
                <a:ext cx="695703" cy="73419"/>
                <a:chOff x="7287122" y="1341025"/>
                <a:chExt cx="695703" cy="73419"/>
              </a:xfrm>
            </p:grpSpPr>
            <p:sp>
              <p:nvSpPr>
                <p:cNvPr id="5364" name="Google Shape;5364;p8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65" name="Google Shape;5365;p8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366" name="Google Shape;5366;p82"/>
          <p:cNvGrpSpPr/>
          <p:nvPr/>
        </p:nvGrpSpPr>
        <p:grpSpPr>
          <a:xfrm>
            <a:off x="5802676" y="1185224"/>
            <a:ext cx="1397729" cy="1098540"/>
            <a:chOff x="5900602" y="1193063"/>
            <a:chExt cx="1299851" cy="1021707"/>
          </a:xfrm>
        </p:grpSpPr>
        <p:grpSp>
          <p:nvGrpSpPr>
            <p:cNvPr id="5367" name="Google Shape;5367;p82"/>
            <p:cNvGrpSpPr/>
            <p:nvPr/>
          </p:nvGrpSpPr>
          <p:grpSpPr>
            <a:xfrm>
              <a:off x="6520337" y="1193063"/>
              <a:ext cx="341815" cy="799959"/>
              <a:chOff x="6520337" y="1193063"/>
              <a:chExt cx="341815" cy="799959"/>
            </a:xfrm>
          </p:grpSpPr>
          <p:grpSp>
            <p:nvGrpSpPr>
              <p:cNvPr id="5368" name="Google Shape;5368;p82"/>
              <p:cNvGrpSpPr/>
              <p:nvPr/>
            </p:nvGrpSpPr>
            <p:grpSpPr>
              <a:xfrm>
                <a:off x="6520337" y="1589527"/>
                <a:ext cx="213950" cy="403494"/>
                <a:chOff x="6520337" y="1589527"/>
                <a:chExt cx="213950" cy="403494"/>
              </a:xfrm>
            </p:grpSpPr>
            <p:sp>
              <p:nvSpPr>
                <p:cNvPr id="5369" name="Google Shape;5369;p8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82"/>
              <p:cNvGrpSpPr/>
              <p:nvPr/>
            </p:nvGrpSpPr>
            <p:grpSpPr>
              <a:xfrm>
                <a:off x="6577204" y="1193063"/>
                <a:ext cx="284947" cy="464512"/>
                <a:chOff x="6577204" y="1193063"/>
                <a:chExt cx="284947" cy="464512"/>
              </a:xfrm>
            </p:grpSpPr>
            <p:sp>
              <p:nvSpPr>
                <p:cNvPr id="5372" name="Google Shape;5372;p8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73" name="Google Shape;5373;p8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374" name="Google Shape;5374;p82"/>
            <p:cNvGrpSpPr/>
            <p:nvPr/>
          </p:nvGrpSpPr>
          <p:grpSpPr>
            <a:xfrm>
              <a:off x="6238903" y="1193063"/>
              <a:ext cx="300475" cy="900152"/>
              <a:chOff x="6238903" y="1193063"/>
              <a:chExt cx="300475" cy="900152"/>
            </a:xfrm>
          </p:grpSpPr>
          <p:grpSp>
            <p:nvGrpSpPr>
              <p:cNvPr id="5375" name="Google Shape;5375;p82"/>
              <p:cNvGrpSpPr/>
              <p:nvPr/>
            </p:nvGrpSpPr>
            <p:grpSpPr>
              <a:xfrm>
                <a:off x="6290865" y="1489315"/>
                <a:ext cx="248514" cy="603900"/>
                <a:chOff x="6290865" y="1489315"/>
                <a:chExt cx="248514" cy="603900"/>
              </a:xfrm>
            </p:grpSpPr>
            <p:sp>
              <p:nvSpPr>
                <p:cNvPr id="5376" name="Google Shape;5376;p8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8" name="Google Shape;5378;p82"/>
              <p:cNvGrpSpPr/>
              <p:nvPr/>
            </p:nvGrpSpPr>
            <p:grpSpPr>
              <a:xfrm>
                <a:off x="6238903" y="1193063"/>
                <a:ext cx="284947" cy="333087"/>
                <a:chOff x="6238903" y="1193063"/>
                <a:chExt cx="284947" cy="333087"/>
              </a:xfrm>
            </p:grpSpPr>
            <p:sp>
              <p:nvSpPr>
                <p:cNvPr id="5379" name="Google Shape;5379;p8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0" name="Google Shape;5380;p8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381" name="Google Shape;5381;p82"/>
            <p:cNvGrpSpPr/>
            <p:nvPr/>
          </p:nvGrpSpPr>
          <p:grpSpPr>
            <a:xfrm>
              <a:off x="5900602" y="1193063"/>
              <a:ext cx="444345" cy="1021707"/>
              <a:chOff x="5900602" y="1193063"/>
              <a:chExt cx="444345" cy="1021707"/>
            </a:xfrm>
          </p:grpSpPr>
          <p:grpSp>
            <p:nvGrpSpPr>
              <p:cNvPr id="5382" name="Google Shape;5382;p82"/>
              <p:cNvGrpSpPr/>
              <p:nvPr/>
            </p:nvGrpSpPr>
            <p:grpSpPr>
              <a:xfrm>
                <a:off x="6046501" y="1367785"/>
                <a:ext cx="298446" cy="846986"/>
                <a:chOff x="6046501" y="1367785"/>
                <a:chExt cx="298446" cy="846986"/>
              </a:xfrm>
            </p:grpSpPr>
            <p:sp>
              <p:nvSpPr>
                <p:cNvPr id="5383" name="Google Shape;5383;p8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82"/>
              <p:cNvGrpSpPr/>
              <p:nvPr/>
            </p:nvGrpSpPr>
            <p:grpSpPr>
              <a:xfrm>
                <a:off x="5900602" y="1193063"/>
                <a:ext cx="284947" cy="182312"/>
                <a:chOff x="5900602" y="1193063"/>
                <a:chExt cx="284947" cy="182312"/>
              </a:xfrm>
            </p:grpSpPr>
            <p:sp>
              <p:nvSpPr>
                <p:cNvPr id="5386" name="Google Shape;5386;p8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7" name="Google Shape;5387;p8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388" name="Google Shape;5388;p82"/>
            <p:cNvGrpSpPr/>
            <p:nvPr/>
          </p:nvGrpSpPr>
          <p:grpSpPr>
            <a:xfrm>
              <a:off x="6738300" y="1193063"/>
              <a:ext cx="462153" cy="707634"/>
              <a:chOff x="6738300" y="1193063"/>
              <a:chExt cx="462153" cy="707634"/>
            </a:xfrm>
          </p:grpSpPr>
          <p:grpSp>
            <p:nvGrpSpPr>
              <p:cNvPr id="5389" name="Google Shape;5389;p82"/>
              <p:cNvGrpSpPr/>
              <p:nvPr/>
            </p:nvGrpSpPr>
            <p:grpSpPr>
              <a:xfrm>
                <a:off x="6915505" y="1193063"/>
                <a:ext cx="284947" cy="597387"/>
                <a:chOff x="6915505" y="1193063"/>
                <a:chExt cx="284947" cy="597387"/>
              </a:xfrm>
            </p:grpSpPr>
            <p:sp>
              <p:nvSpPr>
                <p:cNvPr id="5390" name="Google Shape;5390;p8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1" name="Google Shape;5391;p8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392" name="Google Shape;5392;p82"/>
              <p:cNvGrpSpPr/>
              <p:nvPr/>
            </p:nvGrpSpPr>
            <p:grpSpPr>
              <a:xfrm>
                <a:off x="6738300" y="1684725"/>
                <a:ext cx="230066" cy="215971"/>
                <a:chOff x="6738300" y="1684725"/>
                <a:chExt cx="230066" cy="215971"/>
              </a:xfrm>
            </p:grpSpPr>
            <p:sp>
              <p:nvSpPr>
                <p:cNvPr id="5393" name="Google Shape;5393;p8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98" name="Shape 5398"/>
        <p:cNvGrpSpPr/>
        <p:nvPr/>
      </p:nvGrpSpPr>
      <p:grpSpPr>
        <a:xfrm>
          <a:off x="0" y="0"/>
          <a:ext cx="0" cy="0"/>
          <a:chOff x="0" y="0"/>
          <a:chExt cx="0" cy="0"/>
        </a:xfrm>
      </p:grpSpPr>
      <p:sp>
        <p:nvSpPr>
          <p:cNvPr id="5399" name="Google Shape;5399;p8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400" name="Google Shape;5400;p83"/>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401" name="Google Shape;5401;p83"/>
          <p:cNvGrpSpPr/>
          <p:nvPr/>
        </p:nvGrpSpPr>
        <p:grpSpPr>
          <a:xfrm>
            <a:off x="829359" y="2307635"/>
            <a:ext cx="339235" cy="298186"/>
            <a:chOff x="898875" y="244725"/>
            <a:chExt cx="481800" cy="423500"/>
          </a:xfrm>
        </p:grpSpPr>
        <p:sp>
          <p:nvSpPr>
            <p:cNvPr id="5402" name="Google Shape;5402;p83"/>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3" name="Google Shape;5403;p83"/>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4" name="Google Shape;5404;p83"/>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5" name="Google Shape;5405;p83"/>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6" name="Google Shape;5406;p83"/>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7" name="Google Shape;5407;p83"/>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8" name="Google Shape;5408;p83"/>
          <p:cNvGrpSpPr/>
          <p:nvPr/>
        </p:nvGrpSpPr>
        <p:grpSpPr>
          <a:xfrm>
            <a:off x="1267741" y="2287103"/>
            <a:ext cx="298169" cy="339253"/>
            <a:chOff x="1529350" y="258825"/>
            <a:chExt cx="423475" cy="481825"/>
          </a:xfrm>
        </p:grpSpPr>
        <p:sp>
          <p:nvSpPr>
            <p:cNvPr id="5409" name="Google Shape;5409;p83"/>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0" name="Google Shape;5410;p83"/>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1" name="Google Shape;5411;p83"/>
          <p:cNvGrpSpPr/>
          <p:nvPr/>
        </p:nvGrpSpPr>
        <p:grpSpPr>
          <a:xfrm>
            <a:off x="1660716" y="2367273"/>
            <a:ext cx="340890" cy="178912"/>
            <a:chOff x="2084325" y="363300"/>
            <a:chExt cx="484150" cy="254100"/>
          </a:xfrm>
        </p:grpSpPr>
        <p:sp>
          <p:nvSpPr>
            <p:cNvPr id="5412" name="Google Shape;5412;p83"/>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3" name="Google Shape;5413;p83"/>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4" name="Google Shape;5414;p83"/>
          <p:cNvGrpSpPr/>
          <p:nvPr/>
        </p:nvGrpSpPr>
        <p:grpSpPr>
          <a:xfrm>
            <a:off x="2110011" y="2287102"/>
            <a:ext cx="298169" cy="339253"/>
            <a:chOff x="2707500" y="249400"/>
            <a:chExt cx="423475" cy="481825"/>
          </a:xfrm>
        </p:grpSpPr>
        <p:sp>
          <p:nvSpPr>
            <p:cNvPr id="5415" name="Google Shape;5415;p83"/>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6" name="Google Shape;5416;p83"/>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7" name="Google Shape;5417;p83"/>
          <p:cNvGrpSpPr/>
          <p:nvPr/>
        </p:nvGrpSpPr>
        <p:grpSpPr>
          <a:xfrm>
            <a:off x="2523626" y="2287428"/>
            <a:ext cx="305386" cy="338602"/>
            <a:chOff x="3300325" y="249875"/>
            <a:chExt cx="433725" cy="480900"/>
          </a:xfrm>
        </p:grpSpPr>
        <p:sp>
          <p:nvSpPr>
            <p:cNvPr id="5418" name="Google Shape;5418;p83"/>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9" name="Google Shape;5419;p83"/>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0" name="Google Shape;5420;p83"/>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1" name="Google Shape;5421;p83"/>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2" name="Google Shape;5422;p83"/>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3" name="Google Shape;5423;p83"/>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4" name="Google Shape;5424;p83"/>
          <p:cNvGrpSpPr/>
          <p:nvPr/>
        </p:nvGrpSpPr>
        <p:grpSpPr>
          <a:xfrm>
            <a:off x="2912712" y="2287349"/>
            <a:ext cx="352349" cy="338760"/>
            <a:chOff x="3854700" y="249750"/>
            <a:chExt cx="500425" cy="481125"/>
          </a:xfrm>
        </p:grpSpPr>
        <p:sp>
          <p:nvSpPr>
            <p:cNvPr id="5425" name="Google Shape;5425;p83"/>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6" name="Google Shape;5426;p83"/>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7" name="Google Shape;5427;p83"/>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8" name="Google Shape;5428;p83"/>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9" name="Google Shape;5429;p83"/>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0" name="Google Shape;5430;p83"/>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1" name="Google Shape;5431;p83"/>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2" name="Google Shape;5432;p83"/>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3" name="Google Shape;5433;p83"/>
          <p:cNvGrpSpPr/>
          <p:nvPr/>
        </p:nvGrpSpPr>
        <p:grpSpPr>
          <a:xfrm>
            <a:off x="3330701" y="2287349"/>
            <a:ext cx="352349" cy="338760"/>
            <a:chOff x="4447550" y="249750"/>
            <a:chExt cx="500425" cy="481125"/>
          </a:xfrm>
        </p:grpSpPr>
        <p:sp>
          <p:nvSpPr>
            <p:cNvPr id="5434" name="Google Shape;5434;p83"/>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5" name="Google Shape;5435;p83"/>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6" name="Google Shape;5436;p83"/>
          <p:cNvGrpSpPr/>
          <p:nvPr/>
        </p:nvGrpSpPr>
        <p:grpSpPr>
          <a:xfrm>
            <a:off x="3759902" y="2287102"/>
            <a:ext cx="339253" cy="339253"/>
            <a:chOff x="5049725" y="249400"/>
            <a:chExt cx="481825" cy="481825"/>
          </a:xfrm>
        </p:grpSpPr>
        <p:sp>
          <p:nvSpPr>
            <p:cNvPr id="5437" name="Google Shape;5437;p83"/>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8" name="Google Shape;5438;p83"/>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9" name="Google Shape;5439;p83"/>
          <p:cNvGrpSpPr/>
          <p:nvPr/>
        </p:nvGrpSpPr>
        <p:grpSpPr>
          <a:xfrm>
            <a:off x="4173843" y="2287102"/>
            <a:ext cx="339253" cy="339253"/>
            <a:chOff x="5660400" y="238125"/>
            <a:chExt cx="481825" cy="481825"/>
          </a:xfrm>
        </p:grpSpPr>
        <p:sp>
          <p:nvSpPr>
            <p:cNvPr id="5440" name="Google Shape;5440;p83"/>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83"/>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2" name="Google Shape;5442;p83"/>
          <p:cNvGrpSpPr/>
          <p:nvPr/>
        </p:nvGrpSpPr>
        <p:grpSpPr>
          <a:xfrm>
            <a:off x="4590529" y="2287102"/>
            <a:ext cx="339253" cy="339253"/>
            <a:chOff x="6235400" y="249400"/>
            <a:chExt cx="481825" cy="481825"/>
          </a:xfrm>
        </p:grpSpPr>
        <p:sp>
          <p:nvSpPr>
            <p:cNvPr id="5443" name="Google Shape;5443;p83"/>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4" name="Google Shape;5444;p83"/>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5" name="Google Shape;5445;p83"/>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6" name="Google Shape;5446;p83"/>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7" name="Google Shape;5447;p83"/>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8" name="Google Shape;5448;p83"/>
          <p:cNvGrpSpPr/>
          <p:nvPr/>
        </p:nvGrpSpPr>
        <p:grpSpPr>
          <a:xfrm>
            <a:off x="828875" y="2731810"/>
            <a:ext cx="340204" cy="298116"/>
            <a:chOff x="899850" y="871450"/>
            <a:chExt cx="483175" cy="423400"/>
          </a:xfrm>
        </p:grpSpPr>
        <p:sp>
          <p:nvSpPr>
            <p:cNvPr id="5449" name="Google Shape;5449;p8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0" name="Google Shape;5450;p8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1" name="Google Shape;5451;p8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2" name="Google Shape;5452;p8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53" name="Google Shape;5453;p83"/>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54" name="Google Shape;5454;p83"/>
          <p:cNvGrpSpPr/>
          <p:nvPr/>
        </p:nvGrpSpPr>
        <p:grpSpPr>
          <a:xfrm>
            <a:off x="1660875" y="2711232"/>
            <a:ext cx="340573" cy="339271"/>
            <a:chOff x="2085450" y="842250"/>
            <a:chExt cx="483700" cy="481850"/>
          </a:xfrm>
        </p:grpSpPr>
        <p:sp>
          <p:nvSpPr>
            <p:cNvPr id="5455" name="Google Shape;5455;p83"/>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6" name="Google Shape;5456;p83"/>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7" name="Google Shape;5457;p83"/>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8" name="Google Shape;5458;p83"/>
          <p:cNvGrpSpPr/>
          <p:nvPr/>
        </p:nvGrpSpPr>
        <p:grpSpPr>
          <a:xfrm>
            <a:off x="2089443" y="2711241"/>
            <a:ext cx="339306" cy="339253"/>
            <a:chOff x="2685825" y="840375"/>
            <a:chExt cx="481900" cy="481825"/>
          </a:xfrm>
        </p:grpSpPr>
        <p:sp>
          <p:nvSpPr>
            <p:cNvPr id="5459" name="Google Shape;5459;p83"/>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83"/>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1" name="Google Shape;5461;p83"/>
          <p:cNvGrpSpPr/>
          <p:nvPr/>
        </p:nvGrpSpPr>
        <p:grpSpPr>
          <a:xfrm>
            <a:off x="2501104" y="2710924"/>
            <a:ext cx="350431" cy="339887"/>
            <a:chOff x="3270675" y="841800"/>
            <a:chExt cx="497700" cy="482725"/>
          </a:xfrm>
        </p:grpSpPr>
        <p:sp>
          <p:nvSpPr>
            <p:cNvPr id="5462" name="Google Shape;5462;p83"/>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3" name="Google Shape;5463;p83"/>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4" name="Google Shape;5464;p83"/>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65" name="Google Shape;5465;p83"/>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66" name="Google Shape;5466;p83"/>
          <p:cNvGrpSpPr/>
          <p:nvPr/>
        </p:nvGrpSpPr>
        <p:grpSpPr>
          <a:xfrm>
            <a:off x="3337249" y="2731783"/>
            <a:ext cx="339253" cy="298169"/>
            <a:chOff x="4467200" y="877100"/>
            <a:chExt cx="481825" cy="423475"/>
          </a:xfrm>
        </p:grpSpPr>
        <p:sp>
          <p:nvSpPr>
            <p:cNvPr id="5467" name="Google Shape;5467;p8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8" name="Google Shape;5468;p8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9" name="Google Shape;5469;p8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0" name="Google Shape;5470;p8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1" name="Google Shape;5471;p83"/>
          <p:cNvGrpSpPr/>
          <p:nvPr/>
        </p:nvGrpSpPr>
        <p:grpSpPr>
          <a:xfrm>
            <a:off x="3752140" y="2711232"/>
            <a:ext cx="354778" cy="339271"/>
            <a:chOff x="5045500" y="842250"/>
            <a:chExt cx="503875" cy="481850"/>
          </a:xfrm>
        </p:grpSpPr>
        <p:sp>
          <p:nvSpPr>
            <p:cNvPr id="5472" name="Google Shape;5472;p83"/>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3" name="Google Shape;5473;p83"/>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4" name="Google Shape;5474;p83"/>
          <p:cNvGrpSpPr/>
          <p:nvPr/>
        </p:nvGrpSpPr>
        <p:grpSpPr>
          <a:xfrm>
            <a:off x="4174987" y="2737451"/>
            <a:ext cx="336965" cy="286833"/>
            <a:chOff x="5645200" y="879425"/>
            <a:chExt cx="478575" cy="407375"/>
          </a:xfrm>
        </p:grpSpPr>
        <p:sp>
          <p:nvSpPr>
            <p:cNvPr id="5475" name="Google Shape;5475;p83"/>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83"/>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7" name="Google Shape;5477;p83"/>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8" name="Google Shape;5478;p83"/>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83"/>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83"/>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1" name="Google Shape;5481;p83"/>
          <p:cNvGrpSpPr/>
          <p:nvPr/>
        </p:nvGrpSpPr>
        <p:grpSpPr>
          <a:xfrm>
            <a:off x="4611062" y="2711241"/>
            <a:ext cx="298186" cy="339253"/>
            <a:chOff x="6264525" y="842250"/>
            <a:chExt cx="423500" cy="481825"/>
          </a:xfrm>
        </p:grpSpPr>
        <p:sp>
          <p:nvSpPr>
            <p:cNvPr id="5482" name="Google Shape;5482;p83"/>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3" name="Google Shape;5483;p83"/>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4" name="Google Shape;5484;p83"/>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5" name="Google Shape;5485;p83"/>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6" name="Google Shape;5486;p83"/>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7" name="Google Shape;5487;p83"/>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83"/>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9" name="Google Shape;5489;p83"/>
          <p:cNvGrpSpPr/>
          <p:nvPr/>
        </p:nvGrpSpPr>
        <p:grpSpPr>
          <a:xfrm>
            <a:off x="829350" y="3125895"/>
            <a:ext cx="339253" cy="339253"/>
            <a:chOff x="900750" y="1436075"/>
            <a:chExt cx="481825" cy="481825"/>
          </a:xfrm>
        </p:grpSpPr>
        <p:sp>
          <p:nvSpPr>
            <p:cNvPr id="5490" name="Google Shape;5490;p83"/>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1" name="Google Shape;5491;p83"/>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2" name="Google Shape;5492;p83"/>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3" name="Google Shape;5493;p83"/>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4" name="Google Shape;5494;p83"/>
          <p:cNvGrpSpPr/>
          <p:nvPr/>
        </p:nvGrpSpPr>
        <p:grpSpPr>
          <a:xfrm>
            <a:off x="1247198" y="3186183"/>
            <a:ext cx="339253" cy="218676"/>
            <a:chOff x="1492675" y="1520750"/>
            <a:chExt cx="481825" cy="310575"/>
          </a:xfrm>
        </p:grpSpPr>
        <p:sp>
          <p:nvSpPr>
            <p:cNvPr id="5495" name="Google Shape;5495;p83"/>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6" name="Google Shape;5496;p83"/>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7" name="Google Shape;5497;p83"/>
          <p:cNvGrpSpPr/>
          <p:nvPr/>
        </p:nvGrpSpPr>
        <p:grpSpPr>
          <a:xfrm>
            <a:off x="1654995" y="3125877"/>
            <a:ext cx="352332" cy="339288"/>
            <a:chOff x="2071000" y="1435025"/>
            <a:chExt cx="500400" cy="481875"/>
          </a:xfrm>
        </p:grpSpPr>
        <p:sp>
          <p:nvSpPr>
            <p:cNvPr id="5498" name="Google Shape;5498;p83"/>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9" name="Google Shape;5499;p83"/>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0" name="Google Shape;5500;p83"/>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1" name="Google Shape;5501;p83"/>
          <p:cNvGrpSpPr/>
          <p:nvPr/>
        </p:nvGrpSpPr>
        <p:grpSpPr>
          <a:xfrm>
            <a:off x="2083159" y="3146709"/>
            <a:ext cx="351874" cy="297623"/>
            <a:chOff x="2678350" y="1464650"/>
            <a:chExt cx="499750" cy="422700"/>
          </a:xfrm>
        </p:grpSpPr>
        <p:sp>
          <p:nvSpPr>
            <p:cNvPr id="5502" name="Google Shape;5502;p83"/>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3" name="Google Shape;5503;p83"/>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4" name="Google Shape;5504;p83"/>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5" name="Google Shape;5505;p83"/>
          <p:cNvGrpSpPr/>
          <p:nvPr/>
        </p:nvGrpSpPr>
        <p:grpSpPr>
          <a:xfrm>
            <a:off x="2506692" y="3125895"/>
            <a:ext cx="339253" cy="339253"/>
            <a:chOff x="3271200" y="1435075"/>
            <a:chExt cx="481825" cy="481825"/>
          </a:xfrm>
        </p:grpSpPr>
        <p:sp>
          <p:nvSpPr>
            <p:cNvPr id="5506" name="Google Shape;5506;p83"/>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7" name="Google Shape;5507;p83"/>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8" name="Google Shape;5508;p83"/>
          <p:cNvGrpSpPr/>
          <p:nvPr/>
        </p:nvGrpSpPr>
        <p:grpSpPr>
          <a:xfrm>
            <a:off x="2917165" y="3125877"/>
            <a:ext cx="343442" cy="339288"/>
            <a:chOff x="3858100" y="1435075"/>
            <a:chExt cx="487775" cy="481875"/>
          </a:xfrm>
        </p:grpSpPr>
        <p:sp>
          <p:nvSpPr>
            <p:cNvPr id="5509" name="Google Shape;5509;p83"/>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0" name="Google Shape;5510;p83"/>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1" name="Google Shape;5511;p83"/>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2" name="Google Shape;5512;p83"/>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83"/>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4" name="Google Shape;5514;p83"/>
          <p:cNvGrpSpPr/>
          <p:nvPr/>
        </p:nvGrpSpPr>
        <p:grpSpPr>
          <a:xfrm>
            <a:off x="3337249" y="3125895"/>
            <a:ext cx="339253" cy="339253"/>
            <a:chOff x="4456875" y="1435075"/>
            <a:chExt cx="481825" cy="481825"/>
          </a:xfrm>
        </p:grpSpPr>
        <p:sp>
          <p:nvSpPr>
            <p:cNvPr id="5515" name="Google Shape;5515;p83"/>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6" name="Google Shape;5516;p83"/>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7" name="Google Shape;5517;p83"/>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8" name="Google Shape;5518;p83"/>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9" name="Google Shape;5519;p83"/>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83"/>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1" name="Google Shape;5521;p83"/>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2" name="Google Shape;5522;p83"/>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83"/>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83"/>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5" name="Google Shape;5525;p83"/>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6" name="Google Shape;5526;p83"/>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83"/>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8" name="Google Shape;5528;p83"/>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9" name="Google Shape;5529;p83"/>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83"/>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83"/>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2" name="Google Shape;5532;p83"/>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3" name="Google Shape;5533;p83"/>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4" name="Google Shape;5534;p83"/>
          <p:cNvGrpSpPr/>
          <p:nvPr/>
        </p:nvGrpSpPr>
        <p:grpSpPr>
          <a:xfrm>
            <a:off x="3758239" y="3125886"/>
            <a:ext cx="342580" cy="339271"/>
            <a:chOff x="5049725" y="1435050"/>
            <a:chExt cx="486550" cy="481850"/>
          </a:xfrm>
        </p:grpSpPr>
        <p:sp>
          <p:nvSpPr>
            <p:cNvPr id="5535" name="Google Shape;5535;p83"/>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6" name="Google Shape;5536;p83"/>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7" name="Google Shape;5537;p83"/>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8" name="Google Shape;5538;p83"/>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9" name="Google Shape;5539;p83"/>
          <p:cNvGrpSpPr/>
          <p:nvPr/>
        </p:nvGrpSpPr>
        <p:grpSpPr>
          <a:xfrm>
            <a:off x="4173790" y="3125895"/>
            <a:ext cx="339359" cy="339253"/>
            <a:chOff x="5642475" y="1435075"/>
            <a:chExt cx="481975" cy="481825"/>
          </a:xfrm>
        </p:grpSpPr>
        <p:sp>
          <p:nvSpPr>
            <p:cNvPr id="5540" name="Google Shape;5540;p83"/>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1" name="Google Shape;5541;p83"/>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2" name="Google Shape;5542;p83"/>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3" name="Google Shape;5543;p83"/>
          <p:cNvGrpSpPr/>
          <p:nvPr/>
        </p:nvGrpSpPr>
        <p:grpSpPr>
          <a:xfrm>
            <a:off x="4588276" y="3125886"/>
            <a:ext cx="343759" cy="339271"/>
            <a:chOff x="6232000" y="1435050"/>
            <a:chExt cx="488225" cy="481850"/>
          </a:xfrm>
        </p:grpSpPr>
        <p:sp>
          <p:nvSpPr>
            <p:cNvPr id="5544" name="Google Shape;5544;p83"/>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5" name="Google Shape;5545;p83"/>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6" name="Google Shape;5546;p83"/>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7" name="Google Shape;5547;p83"/>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83"/>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9" name="Google Shape;5549;p83"/>
          <p:cNvGrpSpPr/>
          <p:nvPr/>
        </p:nvGrpSpPr>
        <p:grpSpPr>
          <a:xfrm>
            <a:off x="849012" y="3539545"/>
            <a:ext cx="299929" cy="337792"/>
            <a:chOff x="924450" y="2028975"/>
            <a:chExt cx="425975" cy="479750"/>
          </a:xfrm>
        </p:grpSpPr>
        <p:sp>
          <p:nvSpPr>
            <p:cNvPr id="5550" name="Google Shape;5550;p83"/>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1" name="Google Shape;5551;p83"/>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83"/>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3" name="Google Shape;5553;p83"/>
          <p:cNvGrpSpPr/>
          <p:nvPr/>
        </p:nvGrpSpPr>
        <p:grpSpPr>
          <a:xfrm>
            <a:off x="1661509" y="3559347"/>
            <a:ext cx="339306" cy="298186"/>
            <a:chOff x="2085450" y="2057100"/>
            <a:chExt cx="481900" cy="423500"/>
          </a:xfrm>
        </p:grpSpPr>
        <p:sp>
          <p:nvSpPr>
            <p:cNvPr id="5554" name="Google Shape;5554;p83"/>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83"/>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83"/>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7" name="Google Shape;5557;p83"/>
          <p:cNvGrpSpPr/>
          <p:nvPr/>
        </p:nvGrpSpPr>
        <p:grpSpPr>
          <a:xfrm>
            <a:off x="2089442" y="3582592"/>
            <a:ext cx="339306" cy="251698"/>
            <a:chOff x="2678275" y="2090100"/>
            <a:chExt cx="481900" cy="357475"/>
          </a:xfrm>
        </p:grpSpPr>
        <p:sp>
          <p:nvSpPr>
            <p:cNvPr id="5558" name="Google Shape;5558;p83"/>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83"/>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0" name="Google Shape;5560;p83"/>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1" name="Google Shape;5561;p83"/>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83"/>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3" name="Google Shape;5563;p83"/>
          <p:cNvGrpSpPr/>
          <p:nvPr/>
        </p:nvGrpSpPr>
        <p:grpSpPr>
          <a:xfrm>
            <a:off x="2566646" y="3594790"/>
            <a:ext cx="219345" cy="227301"/>
            <a:chOff x="3357325" y="2093500"/>
            <a:chExt cx="311525" cy="322825"/>
          </a:xfrm>
        </p:grpSpPr>
        <p:sp>
          <p:nvSpPr>
            <p:cNvPr id="5564" name="Google Shape;5564;p83"/>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83"/>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6" name="Google Shape;5566;p83"/>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67" name="Google Shape;5567;p83"/>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68" name="Google Shape;5568;p83"/>
          <p:cNvGrpSpPr/>
          <p:nvPr/>
        </p:nvGrpSpPr>
        <p:grpSpPr>
          <a:xfrm>
            <a:off x="3360836" y="3538814"/>
            <a:ext cx="292078" cy="339253"/>
            <a:chOff x="4492800" y="2027925"/>
            <a:chExt cx="414825" cy="481825"/>
          </a:xfrm>
        </p:grpSpPr>
        <p:sp>
          <p:nvSpPr>
            <p:cNvPr id="5569" name="Google Shape;5569;p83"/>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0" name="Google Shape;5570;p83"/>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1" name="Google Shape;5571;p83"/>
          <p:cNvGrpSpPr/>
          <p:nvPr/>
        </p:nvGrpSpPr>
        <p:grpSpPr>
          <a:xfrm>
            <a:off x="3759928" y="3538805"/>
            <a:ext cx="339200" cy="339271"/>
            <a:chOff x="5049725" y="2027900"/>
            <a:chExt cx="481750" cy="481850"/>
          </a:xfrm>
        </p:grpSpPr>
        <p:sp>
          <p:nvSpPr>
            <p:cNvPr id="5572" name="Google Shape;5572;p83"/>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3" name="Google Shape;5573;p83"/>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83"/>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83"/>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83"/>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83"/>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83"/>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83"/>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0" name="Google Shape;5580;p83"/>
          <p:cNvGrpSpPr/>
          <p:nvPr/>
        </p:nvGrpSpPr>
        <p:grpSpPr>
          <a:xfrm>
            <a:off x="4233524" y="3538893"/>
            <a:ext cx="219890" cy="339095"/>
            <a:chOff x="5726350" y="2028150"/>
            <a:chExt cx="312300" cy="481600"/>
          </a:xfrm>
        </p:grpSpPr>
        <p:sp>
          <p:nvSpPr>
            <p:cNvPr id="5581" name="Google Shape;5581;p83"/>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2" name="Google Shape;5582;p83"/>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3" name="Google Shape;5583;p83"/>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4" name="Google Shape;5584;p83"/>
          <p:cNvGrpSpPr/>
          <p:nvPr/>
        </p:nvGrpSpPr>
        <p:grpSpPr>
          <a:xfrm>
            <a:off x="4593715" y="3542000"/>
            <a:ext cx="332881" cy="332881"/>
            <a:chOff x="6239925" y="2032450"/>
            <a:chExt cx="472775" cy="472775"/>
          </a:xfrm>
        </p:grpSpPr>
        <p:sp>
          <p:nvSpPr>
            <p:cNvPr id="5585" name="Google Shape;5585;p83"/>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6" name="Google Shape;5586;p83"/>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7" name="Google Shape;5587;p83"/>
          <p:cNvGrpSpPr/>
          <p:nvPr/>
        </p:nvGrpSpPr>
        <p:grpSpPr>
          <a:xfrm>
            <a:off x="5042807" y="2364092"/>
            <a:ext cx="334641" cy="185425"/>
            <a:chOff x="903075" y="2730000"/>
            <a:chExt cx="475275" cy="263350"/>
          </a:xfrm>
        </p:grpSpPr>
        <p:sp>
          <p:nvSpPr>
            <p:cNvPr id="5588" name="Google Shape;5588;p83"/>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9" name="Google Shape;5589;p83"/>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0" name="Google Shape;5590;p83"/>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1" name="Google Shape;5591;p83"/>
          <p:cNvGrpSpPr/>
          <p:nvPr/>
        </p:nvGrpSpPr>
        <p:grpSpPr>
          <a:xfrm>
            <a:off x="1247198" y="3538814"/>
            <a:ext cx="339253" cy="339253"/>
            <a:chOff x="1492675" y="2027925"/>
            <a:chExt cx="481825" cy="481825"/>
          </a:xfrm>
        </p:grpSpPr>
        <p:sp>
          <p:nvSpPr>
            <p:cNvPr id="5592" name="Google Shape;5592;p83"/>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3" name="Google Shape;5593;p83"/>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4" name="Google Shape;5594;p83"/>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83"/>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6" name="Google Shape;5596;p83"/>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7" name="Google Shape;5597;p83"/>
          <p:cNvGrpSpPr/>
          <p:nvPr/>
        </p:nvGrpSpPr>
        <p:grpSpPr>
          <a:xfrm>
            <a:off x="5473575" y="2287178"/>
            <a:ext cx="339253" cy="339253"/>
            <a:chOff x="1492675" y="2620775"/>
            <a:chExt cx="481825" cy="481825"/>
          </a:xfrm>
        </p:grpSpPr>
        <p:sp>
          <p:nvSpPr>
            <p:cNvPr id="5598" name="Google Shape;5598;p83"/>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9" name="Google Shape;5599;p83"/>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00" name="Google Shape;5600;p83"/>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01" name="Google Shape;5601;p83"/>
          <p:cNvGrpSpPr/>
          <p:nvPr/>
        </p:nvGrpSpPr>
        <p:grpSpPr>
          <a:xfrm>
            <a:off x="6297328" y="2303161"/>
            <a:ext cx="333585" cy="307287"/>
            <a:chOff x="2682350" y="2643425"/>
            <a:chExt cx="473775" cy="436425"/>
          </a:xfrm>
        </p:grpSpPr>
        <p:sp>
          <p:nvSpPr>
            <p:cNvPr id="5602" name="Google Shape;5602;p83"/>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83"/>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83"/>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83"/>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6" name="Google Shape;5606;p83"/>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7" name="Google Shape;5607;p83"/>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83"/>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9" name="Google Shape;5609;p83"/>
          <p:cNvGrpSpPr/>
          <p:nvPr/>
        </p:nvGrpSpPr>
        <p:grpSpPr>
          <a:xfrm>
            <a:off x="6762818" y="2287178"/>
            <a:ext cx="238531" cy="339253"/>
            <a:chOff x="3342725" y="2620775"/>
            <a:chExt cx="338775" cy="481825"/>
          </a:xfrm>
        </p:grpSpPr>
        <p:sp>
          <p:nvSpPr>
            <p:cNvPr id="5610" name="Google Shape;5610;p83"/>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1" name="Google Shape;5611;p83"/>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83"/>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3" name="Google Shape;5613;p83"/>
          <p:cNvGrpSpPr/>
          <p:nvPr/>
        </p:nvGrpSpPr>
        <p:grpSpPr>
          <a:xfrm>
            <a:off x="7156568" y="2287178"/>
            <a:ext cx="278296" cy="339253"/>
            <a:chOff x="3907325" y="2620775"/>
            <a:chExt cx="395250" cy="481825"/>
          </a:xfrm>
        </p:grpSpPr>
        <p:sp>
          <p:nvSpPr>
            <p:cNvPr id="5614" name="Google Shape;5614;p83"/>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5" name="Google Shape;5615;p83"/>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6" name="Google Shape;5616;p83"/>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7" name="Google Shape;5617;p83"/>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8" name="Google Shape;5618;p83"/>
          <p:cNvGrpSpPr/>
          <p:nvPr/>
        </p:nvGrpSpPr>
        <p:grpSpPr>
          <a:xfrm>
            <a:off x="7549755" y="2297783"/>
            <a:ext cx="339253" cy="318042"/>
            <a:chOff x="4456875" y="2635825"/>
            <a:chExt cx="481825" cy="451700"/>
          </a:xfrm>
        </p:grpSpPr>
        <p:sp>
          <p:nvSpPr>
            <p:cNvPr id="5619" name="Google Shape;5619;p83"/>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0" name="Google Shape;5620;p83"/>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1" name="Google Shape;5621;p83"/>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2" name="Google Shape;5622;p83"/>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83"/>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4" name="Google Shape;5624;p83"/>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5" name="Google Shape;5625;p83"/>
          <p:cNvGrpSpPr/>
          <p:nvPr/>
        </p:nvGrpSpPr>
        <p:grpSpPr>
          <a:xfrm>
            <a:off x="7974679" y="2297783"/>
            <a:ext cx="339253" cy="318042"/>
            <a:chOff x="5049725" y="2635825"/>
            <a:chExt cx="481825" cy="451700"/>
          </a:xfrm>
        </p:grpSpPr>
        <p:sp>
          <p:nvSpPr>
            <p:cNvPr id="5626" name="Google Shape;5626;p83"/>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83"/>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8" name="Google Shape;5628;p83"/>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9" name="Google Shape;5629;p83"/>
          <p:cNvGrpSpPr/>
          <p:nvPr/>
        </p:nvGrpSpPr>
        <p:grpSpPr>
          <a:xfrm>
            <a:off x="2375386" y="3952243"/>
            <a:ext cx="338566" cy="338373"/>
            <a:chOff x="5643000" y="2621375"/>
            <a:chExt cx="480850" cy="480575"/>
          </a:xfrm>
        </p:grpSpPr>
        <p:sp>
          <p:nvSpPr>
            <p:cNvPr id="5630" name="Google Shape;5630;p83"/>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1" name="Google Shape;5631;p83"/>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2" name="Google Shape;5632;p83"/>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3" name="Google Shape;5633;p83"/>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4" name="Google Shape;5634;p83"/>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5" name="Google Shape;5635;p83"/>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6" name="Google Shape;5636;p83"/>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7" name="Google Shape;5637;p83"/>
          <p:cNvGrpSpPr/>
          <p:nvPr/>
        </p:nvGrpSpPr>
        <p:grpSpPr>
          <a:xfrm>
            <a:off x="4192782" y="3951803"/>
            <a:ext cx="339359" cy="339253"/>
            <a:chOff x="6235250" y="2620775"/>
            <a:chExt cx="481975" cy="481825"/>
          </a:xfrm>
        </p:grpSpPr>
        <p:sp>
          <p:nvSpPr>
            <p:cNvPr id="5638" name="Google Shape;5638;p83"/>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9" name="Google Shape;5639;p83"/>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0" name="Google Shape;5640;p83"/>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1" name="Google Shape;5641;p83"/>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2" name="Google Shape;5642;p83"/>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43" name="Google Shape;5643;p83"/>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44" name="Google Shape;5644;p83"/>
          <p:cNvGrpSpPr/>
          <p:nvPr/>
        </p:nvGrpSpPr>
        <p:grpSpPr>
          <a:xfrm>
            <a:off x="5472652" y="2711317"/>
            <a:ext cx="341101" cy="339253"/>
            <a:chOff x="1535000" y="3223325"/>
            <a:chExt cx="484450" cy="481825"/>
          </a:xfrm>
        </p:grpSpPr>
        <p:sp>
          <p:nvSpPr>
            <p:cNvPr id="5645" name="Google Shape;5645;p83"/>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6" name="Google Shape;5646;p83"/>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7" name="Google Shape;5647;p83"/>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8" name="Google Shape;5648;p83"/>
          <p:cNvGrpSpPr/>
          <p:nvPr/>
        </p:nvGrpSpPr>
        <p:grpSpPr>
          <a:xfrm>
            <a:off x="5880219" y="2746618"/>
            <a:ext cx="339253" cy="268649"/>
            <a:chOff x="2085525" y="3263750"/>
            <a:chExt cx="481825" cy="381550"/>
          </a:xfrm>
        </p:grpSpPr>
        <p:sp>
          <p:nvSpPr>
            <p:cNvPr id="5649" name="Google Shape;5649;p83"/>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0" name="Google Shape;5650;p83"/>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51" name="Google Shape;5651;p83"/>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52" name="Google Shape;5652;p83"/>
          <p:cNvGrpSpPr/>
          <p:nvPr/>
        </p:nvGrpSpPr>
        <p:grpSpPr>
          <a:xfrm>
            <a:off x="6711982" y="2711308"/>
            <a:ext cx="340204" cy="339271"/>
            <a:chOff x="3270450" y="3213625"/>
            <a:chExt cx="483175" cy="481850"/>
          </a:xfrm>
        </p:grpSpPr>
        <p:sp>
          <p:nvSpPr>
            <p:cNvPr id="5653" name="Google Shape;5653;p83"/>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4" name="Google Shape;5654;p83"/>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5" name="Google Shape;5655;p83"/>
          <p:cNvGrpSpPr/>
          <p:nvPr/>
        </p:nvGrpSpPr>
        <p:grpSpPr>
          <a:xfrm>
            <a:off x="7211250" y="2711317"/>
            <a:ext cx="168931" cy="339253"/>
            <a:chOff x="3984950" y="3213600"/>
            <a:chExt cx="239925" cy="481825"/>
          </a:xfrm>
        </p:grpSpPr>
        <p:sp>
          <p:nvSpPr>
            <p:cNvPr id="5656" name="Google Shape;5656;p83"/>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7" name="Google Shape;5657;p83"/>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58" name="Google Shape;5658;p83"/>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9" name="Google Shape;5659;p83"/>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60" name="Google Shape;5660;p83"/>
          <p:cNvGrpSpPr/>
          <p:nvPr/>
        </p:nvGrpSpPr>
        <p:grpSpPr>
          <a:xfrm>
            <a:off x="1874281" y="3981487"/>
            <a:ext cx="355218" cy="279880"/>
            <a:chOff x="5629975" y="3255775"/>
            <a:chExt cx="504500" cy="397500"/>
          </a:xfrm>
        </p:grpSpPr>
        <p:sp>
          <p:nvSpPr>
            <p:cNvPr id="5661" name="Google Shape;5661;p83"/>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2" name="Google Shape;5662;p83"/>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3" name="Google Shape;5663;p83"/>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4" name="Google Shape;5664;p83"/>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83"/>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6" name="Google Shape;5666;p83"/>
          <p:cNvGrpSpPr/>
          <p:nvPr/>
        </p:nvGrpSpPr>
        <p:grpSpPr>
          <a:xfrm>
            <a:off x="3755839" y="3981593"/>
            <a:ext cx="340256" cy="279669"/>
            <a:chOff x="6234950" y="3255925"/>
            <a:chExt cx="483250" cy="397200"/>
          </a:xfrm>
        </p:grpSpPr>
        <p:sp>
          <p:nvSpPr>
            <p:cNvPr id="5667" name="Google Shape;5667;p83"/>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8" name="Google Shape;5668;p83"/>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9" name="Google Shape;5669;p83"/>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0" name="Google Shape;5670;p83"/>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83"/>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2" name="Google Shape;5672;p83"/>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3" name="Google Shape;5673;p83"/>
          <p:cNvGrpSpPr/>
          <p:nvPr/>
        </p:nvGrpSpPr>
        <p:grpSpPr>
          <a:xfrm>
            <a:off x="5051107" y="3125970"/>
            <a:ext cx="318042" cy="339253"/>
            <a:chOff x="914900" y="3806450"/>
            <a:chExt cx="451700" cy="481825"/>
          </a:xfrm>
        </p:grpSpPr>
        <p:sp>
          <p:nvSpPr>
            <p:cNvPr id="5674" name="Google Shape;5674;p83"/>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5" name="Google Shape;5675;p83"/>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6" name="Google Shape;5676;p83"/>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7" name="Google Shape;5677;p83"/>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83"/>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9" name="Google Shape;5679;p83"/>
          <p:cNvGrpSpPr/>
          <p:nvPr/>
        </p:nvGrpSpPr>
        <p:grpSpPr>
          <a:xfrm>
            <a:off x="5470028" y="3125785"/>
            <a:ext cx="346347" cy="339623"/>
            <a:chOff x="1490050" y="3805975"/>
            <a:chExt cx="491900" cy="482350"/>
          </a:xfrm>
        </p:grpSpPr>
        <p:sp>
          <p:nvSpPr>
            <p:cNvPr id="5680" name="Google Shape;5680;p83"/>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1" name="Google Shape;5681;p83"/>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2" name="Google Shape;5682;p83"/>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3" name="Google Shape;5683;p83"/>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4" name="Google Shape;5684;p83"/>
          <p:cNvGrpSpPr/>
          <p:nvPr/>
        </p:nvGrpSpPr>
        <p:grpSpPr>
          <a:xfrm>
            <a:off x="5893896" y="3125970"/>
            <a:ext cx="311899" cy="339253"/>
            <a:chOff x="2104275" y="3806450"/>
            <a:chExt cx="442975" cy="481825"/>
          </a:xfrm>
        </p:grpSpPr>
        <p:sp>
          <p:nvSpPr>
            <p:cNvPr id="5685" name="Google Shape;5685;p83"/>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6" name="Google Shape;5686;p83"/>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7" name="Google Shape;5687;p83"/>
          <p:cNvGrpSpPr/>
          <p:nvPr/>
        </p:nvGrpSpPr>
        <p:grpSpPr>
          <a:xfrm>
            <a:off x="6317413" y="3125970"/>
            <a:ext cx="293416" cy="339253"/>
            <a:chOff x="2710875" y="3806450"/>
            <a:chExt cx="416725" cy="481825"/>
          </a:xfrm>
        </p:grpSpPr>
        <p:sp>
          <p:nvSpPr>
            <p:cNvPr id="5688" name="Google Shape;5688;p83"/>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9" name="Google Shape;5689;p83"/>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0" name="Google Shape;5690;p83"/>
          <p:cNvGrpSpPr/>
          <p:nvPr/>
        </p:nvGrpSpPr>
        <p:grpSpPr>
          <a:xfrm>
            <a:off x="6712457" y="3166412"/>
            <a:ext cx="339253" cy="258369"/>
            <a:chOff x="3271200" y="3863875"/>
            <a:chExt cx="481825" cy="366950"/>
          </a:xfrm>
        </p:grpSpPr>
        <p:sp>
          <p:nvSpPr>
            <p:cNvPr id="5691" name="Google Shape;5691;p83"/>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2" name="Google Shape;5692;p83"/>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3" name="Google Shape;5693;p83"/>
          <p:cNvGrpSpPr/>
          <p:nvPr/>
        </p:nvGrpSpPr>
        <p:grpSpPr>
          <a:xfrm>
            <a:off x="7147952" y="3126199"/>
            <a:ext cx="295528" cy="338795"/>
            <a:chOff x="3895050" y="3806775"/>
            <a:chExt cx="419725" cy="481175"/>
          </a:xfrm>
        </p:grpSpPr>
        <p:sp>
          <p:nvSpPr>
            <p:cNvPr id="5694" name="Google Shape;5694;p83"/>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5" name="Google Shape;5695;p83"/>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6" name="Google Shape;5696;p83"/>
          <p:cNvGrpSpPr/>
          <p:nvPr/>
        </p:nvGrpSpPr>
        <p:grpSpPr>
          <a:xfrm>
            <a:off x="7551234" y="3125979"/>
            <a:ext cx="336296" cy="339235"/>
            <a:chOff x="4464775" y="3806475"/>
            <a:chExt cx="477625" cy="481800"/>
          </a:xfrm>
        </p:grpSpPr>
        <p:sp>
          <p:nvSpPr>
            <p:cNvPr id="5697" name="Google Shape;5697;p83"/>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8" name="Google Shape;5698;p83"/>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9" name="Google Shape;5699;p83"/>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0" name="Google Shape;5700;p83"/>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1" name="Google Shape;5701;p83"/>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2" name="Google Shape;5702;p83"/>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3" name="Google Shape;5703;p83"/>
          <p:cNvGrpSpPr/>
          <p:nvPr/>
        </p:nvGrpSpPr>
        <p:grpSpPr>
          <a:xfrm>
            <a:off x="7974679" y="3125970"/>
            <a:ext cx="339253" cy="339253"/>
            <a:chOff x="5049725" y="3806450"/>
            <a:chExt cx="481825" cy="481825"/>
          </a:xfrm>
        </p:grpSpPr>
        <p:sp>
          <p:nvSpPr>
            <p:cNvPr id="5704" name="Google Shape;5704;p83"/>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5" name="Google Shape;5705;p83"/>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6" name="Google Shape;5706;p83"/>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7" name="Google Shape;5707;p83"/>
          <p:cNvGrpSpPr/>
          <p:nvPr/>
        </p:nvGrpSpPr>
        <p:grpSpPr>
          <a:xfrm>
            <a:off x="1461983" y="3951798"/>
            <a:ext cx="339253" cy="339253"/>
            <a:chOff x="5651375" y="3806450"/>
            <a:chExt cx="481825" cy="481825"/>
          </a:xfrm>
        </p:grpSpPr>
        <p:sp>
          <p:nvSpPr>
            <p:cNvPr id="5708" name="Google Shape;5708;p83"/>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9" name="Google Shape;5709;p83"/>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0" name="Google Shape;5710;p83"/>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1" name="Google Shape;5711;p83"/>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2" name="Google Shape;5712;p83"/>
          <p:cNvGrpSpPr/>
          <p:nvPr/>
        </p:nvGrpSpPr>
        <p:grpSpPr>
          <a:xfrm>
            <a:off x="3360663" y="3953787"/>
            <a:ext cx="298503" cy="335275"/>
            <a:chOff x="6264300" y="3809300"/>
            <a:chExt cx="423950" cy="476175"/>
          </a:xfrm>
        </p:grpSpPr>
        <p:sp>
          <p:nvSpPr>
            <p:cNvPr id="5713" name="Google Shape;5713;p83"/>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4" name="Google Shape;5714;p83"/>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5" name="Google Shape;5715;p83"/>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6" name="Google Shape;5716;p83"/>
          <p:cNvGrpSpPr/>
          <p:nvPr/>
        </p:nvGrpSpPr>
        <p:grpSpPr>
          <a:xfrm>
            <a:off x="5039841" y="3538881"/>
            <a:ext cx="340573" cy="339271"/>
            <a:chOff x="898875" y="4399275"/>
            <a:chExt cx="483700" cy="481850"/>
          </a:xfrm>
        </p:grpSpPr>
        <p:sp>
          <p:nvSpPr>
            <p:cNvPr id="5717" name="Google Shape;5717;p83"/>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8" name="Google Shape;5718;p83"/>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9" name="Google Shape;5719;p83"/>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0" name="Google Shape;5720;p83"/>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1" name="Google Shape;5721;p83"/>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2" name="Google Shape;5722;p83"/>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3" name="Google Shape;5723;p83"/>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4" name="Google Shape;5724;p83"/>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5" name="Google Shape;5725;p83"/>
          <p:cNvGrpSpPr/>
          <p:nvPr/>
        </p:nvGrpSpPr>
        <p:grpSpPr>
          <a:xfrm>
            <a:off x="5473575" y="3554133"/>
            <a:ext cx="339253" cy="308765"/>
            <a:chOff x="1492675" y="4420975"/>
            <a:chExt cx="481825" cy="438525"/>
          </a:xfrm>
        </p:grpSpPr>
        <p:sp>
          <p:nvSpPr>
            <p:cNvPr id="5726" name="Google Shape;5726;p83"/>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7" name="Google Shape;5727;p83"/>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8" name="Google Shape;5728;p83"/>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9" name="Google Shape;5729;p83"/>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0" name="Google Shape;5730;p83"/>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1" name="Google Shape;5731;p83"/>
          <p:cNvGrpSpPr/>
          <p:nvPr/>
        </p:nvGrpSpPr>
        <p:grpSpPr>
          <a:xfrm>
            <a:off x="5878556" y="3539558"/>
            <a:ext cx="342580" cy="337915"/>
            <a:chOff x="2084100" y="4400250"/>
            <a:chExt cx="486550" cy="479925"/>
          </a:xfrm>
        </p:grpSpPr>
        <p:sp>
          <p:nvSpPr>
            <p:cNvPr id="5732" name="Google Shape;5732;p83"/>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3" name="Google Shape;5733;p83"/>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4" name="Google Shape;5734;p83"/>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5" name="Google Shape;5735;p83"/>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6" name="Google Shape;5736;p83"/>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7" name="Google Shape;5737;p83"/>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8" name="Google Shape;5738;p83"/>
          <p:cNvGrpSpPr/>
          <p:nvPr/>
        </p:nvGrpSpPr>
        <p:grpSpPr>
          <a:xfrm>
            <a:off x="6315036" y="3538907"/>
            <a:ext cx="298169" cy="339218"/>
            <a:chOff x="2707950" y="4399325"/>
            <a:chExt cx="423475" cy="481775"/>
          </a:xfrm>
        </p:grpSpPr>
        <p:sp>
          <p:nvSpPr>
            <p:cNvPr id="5739" name="Google Shape;5739;p83"/>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0" name="Google Shape;5740;p83"/>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1" name="Google Shape;5741;p83"/>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2" name="Google Shape;5742;p83"/>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3" name="Google Shape;5743;p83"/>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4" name="Google Shape;5744;p83"/>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5" name="Google Shape;5745;p83"/>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6" name="Google Shape;5746;p83"/>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7" name="Google Shape;5747;p83"/>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8" name="Google Shape;5748;p83"/>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9" name="Google Shape;5749;p83"/>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0" name="Google Shape;5750;p83"/>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1" name="Google Shape;5751;p83"/>
          <p:cNvGrpSpPr/>
          <p:nvPr/>
        </p:nvGrpSpPr>
        <p:grpSpPr>
          <a:xfrm>
            <a:off x="6744555" y="3538881"/>
            <a:ext cx="275057" cy="339271"/>
            <a:chOff x="3330525" y="4399275"/>
            <a:chExt cx="390650" cy="481850"/>
          </a:xfrm>
        </p:grpSpPr>
        <p:sp>
          <p:nvSpPr>
            <p:cNvPr id="5752" name="Google Shape;5752;p83"/>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3" name="Google Shape;5753;p83"/>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4" name="Google Shape;5754;p83"/>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5" name="Google Shape;5755;p83"/>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6" name="Google Shape;5756;p83"/>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7" name="Google Shape;5757;p83"/>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8" name="Google Shape;5758;p83"/>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9" name="Google Shape;5759;p83"/>
          <p:cNvGrpSpPr/>
          <p:nvPr/>
        </p:nvGrpSpPr>
        <p:grpSpPr>
          <a:xfrm>
            <a:off x="7169084" y="3538890"/>
            <a:ext cx="253265" cy="339253"/>
            <a:chOff x="3938800" y="4399275"/>
            <a:chExt cx="359700" cy="481825"/>
          </a:xfrm>
        </p:grpSpPr>
        <p:sp>
          <p:nvSpPr>
            <p:cNvPr id="5760" name="Google Shape;5760;p83"/>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1" name="Google Shape;5761;p83"/>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2" name="Google Shape;5762;p83"/>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3" name="Google Shape;5763;p83"/>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4" name="Google Shape;5764;p83"/>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5" name="Google Shape;5765;p83"/>
          <p:cNvGrpSpPr/>
          <p:nvPr/>
        </p:nvGrpSpPr>
        <p:grpSpPr>
          <a:xfrm>
            <a:off x="7639862" y="3538890"/>
            <a:ext cx="159039" cy="339253"/>
            <a:chOff x="4584850" y="4399275"/>
            <a:chExt cx="225875" cy="481825"/>
          </a:xfrm>
        </p:grpSpPr>
        <p:sp>
          <p:nvSpPr>
            <p:cNvPr id="5766" name="Google Shape;5766;p83"/>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7" name="Google Shape;5767;p83"/>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68" name="Google Shape;5768;p83"/>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69" name="Google Shape;5769;p83"/>
          <p:cNvGrpSpPr/>
          <p:nvPr/>
        </p:nvGrpSpPr>
        <p:grpSpPr>
          <a:xfrm>
            <a:off x="1049680" y="3951795"/>
            <a:ext cx="339253" cy="339253"/>
            <a:chOff x="5642550" y="4399275"/>
            <a:chExt cx="481825" cy="481825"/>
          </a:xfrm>
        </p:grpSpPr>
        <p:sp>
          <p:nvSpPr>
            <p:cNvPr id="5770" name="Google Shape;5770;p83"/>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1" name="Google Shape;5771;p83"/>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2" name="Google Shape;5772;p83"/>
          <p:cNvGrpSpPr/>
          <p:nvPr/>
        </p:nvGrpSpPr>
        <p:grpSpPr>
          <a:xfrm>
            <a:off x="2859815" y="3963703"/>
            <a:ext cx="363316" cy="315437"/>
            <a:chOff x="6218300" y="4416175"/>
            <a:chExt cx="516000" cy="448000"/>
          </a:xfrm>
        </p:grpSpPr>
        <p:sp>
          <p:nvSpPr>
            <p:cNvPr id="5773" name="Google Shape;5773;p83"/>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4" name="Google Shape;5774;p83"/>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5" name="Google Shape;5775;p83"/>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6" name="Google Shape;5776;p83"/>
          <p:cNvGrpSpPr/>
          <p:nvPr/>
        </p:nvGrpSpPr>
        <p:grpSpPr>
          <a:xfrm>
            <a:off x="5918879" y="3951792"/>
            <a:ext cx="339253" cy="339253"/>
            <a:chOff x="899850" y="4992125"/>
            <a:chExt cx="481825" cy="481825"/>
          </a:xfrm>
        </p:grpSpPr>
        <p:sp>
          <p:nvSpPr>
            <p:cNvPr id="5777" name="Google Shape;5777;p83"/>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8" name="Google Shape;5778;p83"/>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9" name="Google Shape;5779;p83"/>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0" name="Google Shape;5780;p83"/>
          <p:cNvGrpSpPr/>
          <p:nvPr/>
        </p:nvGrpSpPr>
        <p:grpSpPr>
          <a:xfrm>
            <a:off x="5461708" y="3951792"/>
            <a:ext cx="339253" cy="339253"/>
            <a:chOff x="1492675" y="4992125"/>
            <a:chExt cx="481825" cy="481825"/>
          </a:xfrm>
        </p:grpSpPr>
        <p:sp>
          <p:nvSpPr>
            <p:cNvPr id="5781" name="Google Shape;5781;p8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2" name="Google Shape;5782;p8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3" name="Google Shape;5783;p83"/>
          <p:cNvGrpSpPr/>
          <p:nvPr/>
        </p:nvGrpSpPr>
        <p:grpSpPr>
          <a:xfrm>
            <a:off x="5004462" y="3951792"/>
            <a:ext cx="339253" cy="339253"/>
            <a:chOff x="2085525" y="4992125"/>
            <a:chExt cx="481825" cy="481825"/>
          </a:xfrm>
        </p:grpSpPr>
        <p:sp>
          <p:nvSpPr>
            <p:cNvPr id="5784" name="Google Shape;5784;p8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5" name="Google Shape;5785;p8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6" name="Google Shape;5786;p83"/>
          <p:cNvGrpSpPr/>
          <p:nvPr/>
        </p:nvGrpSpPr>
        <p:grpSpPr>
          <a:xfrm>
            <a:off x="6833221" y="3951792"/>
            <a:ext cx="339253" cy="339253"/>
            <a:chOff x="2678350" y="4992125"/>
            <a:chExt cx="481825" cy="481825"/>
          </a:xfrm>
        </p:grpSpPr>
        <p:sp>
          <p:nvSpPr>
            <p:cNvPr id="5787" name="Google Shape;5787;p83"/>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8" name="Google Shape;5788;p83"/>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9" name="Google Shape;5789;p83"/>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0" name="Google Shape;5790;p83"/>
          <p:cNvGrpSpPr/>
          <p:nvPr/>
        </p:nvGrpSpPr>
        <p:grpSpPr>
          <a:xfrm>
            <a:off x="4628816" y="3951792"/>
            <a:ext cx="339253" cy="339253"/>
            <a:chOff x="3271200" y="4992125"/>
            <a:chExt cx="481825" cy="481825"/>
          </a:xfrm>
        </p:grpSpPr>
        <p:sp>
          <p:nvSpPr>
            <p:cNvPr id="5791" name="Google Shape;5791;p83"/>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2" name="Google Shape;5792;p83"/>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3" name="Google Shape;5793;p83"/>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4" name="Google Shape;5794;p83"/>
          <p:cNvGrpSpPr/>
          <p:nvPr/>
        </p:nvGrpSpPr>
        <p:grpSpPr>
          <a:xfrm>
            <a:off x="7290263" y="3952822"/>
            <a:ext cx="339411" cy="337193"/>
            <a:chOff x="3863900" y="4993625"/>
            <a:chExt cx="482050" cy="478900"/>
          </a:xfrm>
        </p:grpSpPr>
        <p:sp>
          <p:nvSpPr>
            <p:cNvPr id="5795" name="Google Shape;5795;p83"/>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6" name="Google Shape;5796;p83"/>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7" name="Google Shape;5797;p83"/>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8" name="Google Shape;5798;p83"/>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9" name="Google Shape;5799;p83"/>
          <p:cNvGrpSpPr/>
          <p:nvPr/>
        </p:nvGrpSpPr>
        <p:grpSpPr>
          <a:xfrm>
            <a:off x="7747437" y="3952822"/>
            <a:ext cx="339411" cy="337193"/>
            <a:chOff x="4456725" y="4993625"/>
            <a:chExt cx="482050" cy="478900"/>
          </a:xfrm>
        </p:grpSpPr>
        <p:sp>
          <p:nvSpPr>
            <p:cNvPr id="5800" name="Google Shape;5800;p83"/>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1" name="Google Shape;5801;p83"/>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2" name="Google Shape;5802;p83"/>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3" name="Google Shape;5803;p83"/>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4" name="Google Shape;5804;p83"/>
          <p:cNvGrpSpPr/>
          <p:nvPr/>
        </p:nvGrpSpPr>
        <p:grpSpPr>
          <a:xfrm>
            <a:off x="6376030" y="3952813"/>
            <a:ext cx="339411" cy="337211"/>
            <a:chOff x="5049575" y="4993600"/>
            <a:chExt cx="482050" cy="478925"/>
          </a:xfrm>
        </p:grpSpPr>
        <p:sp>
          <p:nvSpPr>
            <p:cNvPr id="5805" name="Google Shape;5805;p83"/>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6" name="Google Shape;5806;p83"/>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7" name="Google Shape;5807;p83"/>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8" name="Google Shape;5808;p83"/>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12" name="Shape 5812"/>
        <p:cNvGrpSpPr/>
        <p:nvPr/>
      </p:nvGrpSpPr>
      <p:grpSpPr>
        <a:xfrm>
          <a:off x="0" y="0"/>
          <a:ext cx="0" cy="0"/>
          <a:chOff x="0" y="0"/>
          <a:chExt cx="0" cy="0"/>
        </a:xfrm>
      </p:grpSpPr>
      <p:sp>
        <p:nvSpPr>
          <p:cNvPr id="5813" name="Google Shape;5813;p84"/>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814" name="Google Shape;5814;p84"/>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5815" name="Google Shape;5815;p84"/>
          <p:cNvGrpSpPr/>
          <p:nvPr/>
        </p:nvGrpSpPr>
        <p:grpSpPr>
          <a:xfrm>
            <a:off x="876361" y="1533504"/>
            <a:ext cx="322099" cy="370529"/>
            <a:chOff x="-42971725" y="3217825"/>
            <a:chExt cx="275675" cy="317125"/>
          </a:xfrm>
        </p:grpSpPr>
        <p:sp>
          <p:nvSpPr>
            <p:cNvPr id="5816" name="Google Shape;5816;p84"/>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4"/>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4"/>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84"/>
          <p:cNvGrpSpPr/>
          <p:nvPr/>
        </p:nvGrpSpPr>
        <p:grpSpPr>
          <a:xfrm>
            <a:off x="848276" y="2002160"/>
            <a:ext cx="378270" cy="337551"/>
            <a:chOff x="-42996150" y="3612600"/>
            <a:chExt cx="323750" cy="288900"/>
          </a:xfrm>
        </p:grpSpPr>
        <p:sp>
          <p:nvSpPr>
            <p:cNvPr id="5820" name="Google Shape;5820;p84"/>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4"/>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4"/>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3" name="Google Shape;5823;p84"/>
          <p:cNvGrpSpPr/>
          <p:nvPr/>
        </p:nvGrpSpPr>
        <p:grpSpPr>
          <a:xfrm>
            <a:off x="851036" y="2411530"/>
            <a:ext cx="372749" cy="370909"/>
            <a:chOff x="-42994575" y="3950300"/>
            <a:chExt cx="319025" cy="317450"/>
          </a:xfrm>
        </p:grpSpPr>
        <p:sp>
          <p:nvSpPr>
            <p:cNvPr id="5824" name="Google Shape;5824;p84"/>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4"/>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4"/>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84"/>
          <p:cNvGrpSpPr/>
          <p:nvPr/>
        </p:nvGrpSpPr>
        <p:grpSpPr>
          <a:xfrm>
            <a:off x="3004431" y="1558362"/>
            <a:ext cx="371785" cy="370879"/>
            <a:chOff x="-41111350" y="3239100"/>
            <a:chExt cx="318200" cy="317425"/>
          </a:xfrm>
        </p:grpSpPr>
        <p:sp>
          <p:nvSpPr>
            <p:cNvPr id="5828" name="Google Shape;5828;p84"/>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4"/>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4"/>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4"/>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84"/>
          <p:cNvGrpSpPr/>
          <p:nvPr/>
        </p:nvGrpSpPr>
        <p:grpSpPr>
          <a:xfrm>
            <a:off x="3000751" y="1993894"/>
            <a:ext cx="379146" cy="370967"/>
            <a:chOff x="-41117650" y="3605525"/>
            <a:chExt cx="324500" cy="317500"/>
          </a:xfrm>
        </p:grpSpPr>
        <p:sp>
          <p:nvSpPr>
            <p:cNvPr id="5833" name="Google Shape;5833;p84"/>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4"/>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4"/>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6" name="Google Shape;5836;p84"/>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7" name="Google Shape;5837;p84"/>
          <p:cNvGrpSpPr/>
          <p:nvPr/>
        </p:nvGrpSpPr>
        <p:grpSpPr>
          <a:xfrm>
            <a:off x="1827005" y="2885417"/>
            <a:ext cx="216271" cy="371814"/>
            <a:chOff x="-39205300" y="3220175"/>
            <a:chExt cx="185100" cy="318225"/>
          </a:xfrm>
        </p:grpSpPr>
        <p:sp>
          <p:nvSpPr>
            <p:cNvPr id="5838" name="Google Shape;5838;p84"/>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4"/>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84"/>
          <p:cNvGrpSpPr/>
          <p:nvPr/>
        </p:nvGrpSpPr>
        <p:grpSpPr>
          <a:xfrm>
            <a:off x="1792533" y="3345488"/>
            <a:ext cx="300016" cy="369273"/>
            <a:chOff x="-39248625" y="3588600"/>
            <a:chExt cx="256775" cy="316050"/>
          </a:xfrm>
        </p:grpSpPr>
        <p:sp>
          <p:nvSpPr>
            <p:cNvPr id="5841" name="Google Shape;5841;p84"/>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4"/>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3" name="Google Shape;5843;p84"/>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4"/>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5" name="Google Shape;5845;p84"/>
          <p:cNvGrpSpPr/>
          <p:nvPr/>
        </p:nvGrpSpPr>
        <p:grpSpPr>
          <a:xfrm>
            <a:off x="1243246" y="1533504"/>
            <a:ext cx="429504" cy="370879"/>
            <a:chOff x="-42651700" y="3217825"/>
            <a:chExt cx="367600" cy="317425"/>
          </a:xfrm>
        </p:grpSpPr>
        <p:sp>
          <p:nvSpPr>
            <p:cNvPr id="5846" name="Google Shape;5846;p84"/>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4"/>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4"/>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4"/>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84"/>
          <p:cNvGrpSpPr/>
          <p:nvPr/>
        </p:nvGrpSpPr>
        <p:grpSpPr>
          <a:xfrm>
            <a:off x="1278678" y="1973154"/>
            <a:ext cx="358640" cy="363226"/>
            <a:chOff x="-42617300" y="3587775"/>
            <a:chExt cx="306950" cy="310875"/>
          </a:xfrm>
        </p:grpSpPr>
        <p:sp>
          <p:nvSpPr>
            <p:cNvPr id="5851" name="Google Shape;5851;p84"/>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4"/>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3" name="Google Shape;5853;p84"/>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4" name="Google Shape;5854;p84"/>
          <p:cNvGrpSpPr/>
          <p:nvPr/>
        </p:nvGrpSpPr>
        <p:grpSpPr>
          <a:xfrm>
            <a:off x="3450506" y="1557895"/>
            <a:ext cx="376926" cy="370324"/>
            <a:chOff x="-40748275" y="3238700"/>
            <a:chExt cx="322600" cy="316950"/>
          </a:xfrm>
        </p:grpSpPr>
        <p:sp>
          <p:nvSpPr>
            <p:cNvPr id="5855" name="Google Shape;5855;p84"/>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4"/>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4"/>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4"/>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4"/>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4"/>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84"/>
          <p:cNvGrpSpPr/>
          <p:nvPr/>
        </p:nvGrpSpPr>
        <p:grpSpPr>
          <a:xfrm>
            <a:off x="3453062" y="2025879"/>
            <a:ext cx="371814" cy="338690"/>
            <a:chOff x="-40745125" y="3632900"/>
            <a:chExt cx="318225" cy="289875"/>
          </a:xfrm>
        </p:grpSpPr>
        <p:sp>
          <p:nvSpPr>
            <p:cNvPr id="5862" name="Google Shape;5862;p84"/>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4"/>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4"/>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4"/>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4"/>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4"/>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4"/>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84"/>
          <p:cNvGrpSpPr/>
          <p:nvPr/>
        </p:nvGrpSpPr>
        <p:grpSpPr>
          <a:xfrm>
            <a:off x="3457209" y="2437089"/>
            <a:ext cx="363518" cy="370178"/>
            <a:chOff x="-40742750" y="3972175"/>
            <a:chExt cx="311125" cy="316825"/>
          </a:xfrm>
        </p:grpSpPr>
        <p:sp>
          <p:nvSpPr>
            <p:cNvPr id="5870" name="Google Shape;5870;p84"/>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4"/>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84"/>
          <p:cNvGrpSpPr/>
          <p:nvPr/>
        </p:nvGrpSpPr>
        <p:grpSpPr>
          <a:xfrm>
            <a:off x="2239871" y="2887257"/>
            <a:ext cx="266892" cy="369974"/>
            <a:chOff x="-38860325" y="3221750"/>
            <a:chExt cx="228425" cy="316650"/>
          </a:xfrm>
        </p:grpSpPr>
        <p:sp>
          <p:nvSpPr>
            <p:cNvPr id="5873" name="Google Shape;5873;p84"/>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4"/>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4"/>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4"/>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84"/>
          <p:cNvGrpSpPr/>
          <p:nvPr/>
        </p:nvGrpSpPr>
        <p:grpSpPr>
          <a:xfrm>
            <a:off x="2190678" y="3349314"/>
            <a:ext cx="380081" cy="367111"/>
            <a:chOff x="-38905225" y="3591875"/>
            <a:chExt cx="325300" cy="314200"/>
          </a:xfrm>
        </p:grpSpPr>
        <p:sp>
          <p:nvSpPr>
            <p:cNvPr id="5878" name="Google Shape;5878;p84"/>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4"/>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4"/>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1" name="Google Shape;5881;p84"/>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2" name="Google Shape;5882;p84"/>
          <p:cNvGrpSpPr/>
          <p:nvPr/>
        </p:nvGrpSpPr>
        <p:grpSpPr>
          <a:xfrm>
            <a:off x="3997427" y="3334394"/>
            <a:ext cx="290815" cy="369740"/>
            <a:chOff x="-37370925" y="3579105"/>
            <a:chExt cx="248900" cy="316450"/>
          </a:xfrm>
        </p:grpSpPr>
        <p:sp>
          <p:nvSpPr>
            <p:cNvPr id="5883" name="Google Shape;5883;p84"/>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4"/>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5" name="Google Shape;5885;p84"/>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4"/>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7" name="Google Shape;5887;p84"/>
          <p:cNvGrpSpPr/>
          <p:nvPr/>
        </p:nvGrpSpPr>
        <p:grpSpPr>
          <a:xfrm>
            <a:off x="1690803" y="2412465"/>
            <a:ext cx="371814" cy="369974"/>
            <a:chOff x="-42259725" y="3951100"/>
            <a:chExt cx="318225" cy="316650"/>
          </a:xfrm>
        </p:grpSpPr>
        <p:sp>
          <p:nvSpPr>
            <p:cNvPr id="5888" name="Google Shape;5888;p84"/>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4"/>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84"/>
          <p:cNvGrpSpPr/>
          <p:nvPr/>
        </p:nvGrpSpPr>
        <p:grpSpPr>
          <a:xfrm>
            <a:off x="3889164" y="1591486"/>
            <a:ext cx="370879" cy="337755"/>
            <a:chOff x="-40378075" y="3267450"/>
            <a:chExt cx="317425" cy="289075"/>
          </a:xfrm>
        </p:grpSpPr>
        <p:sp>
          <p:nvSpPr>
            <p:cNvPr id="5891" name="Google Shape;5891;p84"/>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4"/>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4"/>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4"/>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84"/>
          <p:cNvGrpSpPr/>
          <p:nvPr/>
        </p:nvGrpSpPr>
        <p:grpSpPr>
          <a:xfrm>
            <a:off x="3892830" y="1992754"/>
            <a:ext cx="363548" cy="369974"/>
            <a:chOff x="-40372575" y="3604550"/>
            <a:chExt cx="311150" cy="316650"/>
          </a:xfrm>
        </p:grpSpPr>
        <p:sp>
          <p:nvSpPr>
            <p:cNvPr id="5896" name="Google Shape;5896;p84"/>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4"/>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4"/>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9" name="Google Shape;5899;p84"/>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0" name="Google Shape;5900;p84"/>
          <p:cNvGrpSpPr/>
          <p:nvPr/>
        </p:nvGrpSpPr>
        <p:grpSpPr>
          <a:xfrm>
            <a:off x="2616780" y="2885417"/>
            <a:ext cx="399038" cy="372165"/>
            <a:chOff x="-38542250" y="3220175"/>
            <a:chExt cx="341525" cy="318525"/>
          </a:xfrm>
        </p:grpSpPr>
        <p:sp>
          <p:nvSpPr>
            <p:cNvPr id="5901" name="Google Shape;5901;p84"/>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4"/>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4"/>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4" name="Google Shape;5904;p84"/>
          <p:cNvGrpSpPr/>
          <p:nvPr/>
        </p:nvGrpSpPr>
        <p:grpSpPr>
          <a:xfrm>
            <a:off x="2638712" y="3344787"/>
            <a:ext cx="369974" cy="369068"/>
            <a:chOff x="-38537400" y="3588000"/>
            <a:chExt cx="316650" cy="315875"/>
          </a:xfrm>
        </p:grpSpPr>
        <p:sp>
          <p:nvSpPr>
            <p:cNvPr id="5905" name="Google Shape;5905;p84"/>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4"/>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4"/>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4"/>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84"/>
          <p:cNvGrpSpPr/>
          <p:nvPr/>
        </p:nvGrpSpPr>
        <p:grpSpPr>
          <a:xfrm>
            <a:off x="2637792" y="3802316"/>
            <a:ext cx="371814" cy="369974"/>
            <a:chOff x="-38538975" y="3954250"/>
            <a:chExt cx="318225" cy="316650"/>
          </a:xfrm>
        </p:grpSpPr>
        <p:sp>
          <p:nvSpPr>
            <p:cNvPr id="5910" name="Google Shape;5910;p84"/>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4"/>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84"/>
          <p:cNvGrpSpPr/>
          <p:nvPr/>
        </p:nvGrpSpPr>
        <p:grpSpPr>
          <a:xfrm>
            <a:off x="3955104" y="3797243"/>
            <a:ext cx="375465" cy="371814"/>
            <a:chOff x="-37385100" y="3949908"/>
            <a:chExt cx="321350" cy="318225"/>
          </a:xfrm>
        </p:grpSpPr>
        <p:sp>
          <p:nvSpPr>
            <p:cNvPr id="5913" name="Google Shape;5913;p84"/>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4"/>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84"/>
          <p:cNvGrpSpPr/>
          <p:nvPr/>
        </p:nvGrpSpPr>
        <p:grpSpPr>
          <a:xfrm>
            <a:off x="2130763" y="1532803"/>
            <a:ext cx="370909" cy="370675"/>
            <a:chOff x="-41895050" y="3217225"/>
            <a:chExt cx="317450" cy="317250"/>
          </a:xfrm>
        </p:grpSpPr>
        <p:sp>
          <p:nvSpPr>
            <p:cNvPr id="5916" name="Google Shape;5916;p84"/>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4"/>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4"/>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4"/>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4"/>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84"/>
          <p:cNvGrpSpPr/>
          <p:nvPr/>
        </p:nvGrpSpPr>
        <p:grpSpPr>
          <a:xfrm>
            <a:off x="2130310" y="1969737"/>
            <a:ext cx="371814" cy="369974"/>
            <a:chOff x="-41893475" y="3584850"/>
            <a:chExt cx="318225" cy="316650"/>
          </a:xfrm>
        </p:grpSpPr>
        <p:sp>
          <p:nvSpPr>
            <p:cNvPr id="5922" name="Google Shape;5922;p84"/>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4"/>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4"/>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4"/>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6" name="Google Shape;5926;p84"/>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4"/>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8" name="Google Shape;5928;p84"/>
          <p:cNvGrpSpPr/>
          <p:nvPr/>
        </p:nvGrpSpPr>
        <p:grpSpPr>
          <a:xfrm>
            <a:off x="900338" y="3365029"/>
            <a:ext cx="337522" cy="370909"/>
            <a:chOff x="-39998250" y="3605325"/>
            <a:chExt cx="288875" cy="317450"/>
          </a:xfrm>
        </p:grpSpPr>
        <p:sp>
          <p:nvSpPr>
            <p:cNvPr id="5929" name="Google Shape;5929;p84"/>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4"/>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84"/>
          <p:cNvGrpSpPr/>
          <p:nvPr/>
        </p:nvGrpSpPr>
        <p:grpSpPr>
          <a:xfrm>
            <a:off x="884112" y="3823493"/>
            <a:ext cx="369974" cy="369945"/>
            <a:chOff x="-40011050" y="3972375"/>
            <a:chExt cx="316650" cy="316625"/>
          </a:xfrm>
        </p:grpSpPr>
        <p:sp>
          <p:nvSpPr>
            <p:cNvPr id="5932" name="Google Shape;5932;p84"/>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4"/>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84"/>
          <p:cNvGrpSpPr/>
          <p:nvPr/>
        </p:nvGrpSpPr>
        <p:grpSpPr>
          <a:xfrm>
            <a:off x="3116043" y="2888192"/>
            <a:ext cx="266921" cy="369039"/>
            <a:chOff x="-38129425" y="3222550"/>
            <a:chExt cx="228450" cy="315850"/>
          </a:xfrm>
        </p:grpSpPr>
        <p:sp>
          <p:nvSpPr>
            <p:cNvPr id="5935" name="Google Shape;5935;p84"/>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4"/>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84"/>
          <p:cNvGrpSpPr/>
          <p:nvPr/>
        </p:nvGrpSpPr>
        <p:grpSpPr>
          <a:xfrm>
            <a:off x="3071012" y="3344787"/>
            <a:ext cx="371785" cy="369974"/>
            <a:chOff x="-38172725" y="3588000"/>
            <a:chExt cx="318200" cy="316650"/>
          </a:xfrm>
        </p:grpSpPr>
        <p:sp>
          <p:nvSpPr>
            <p:cNvPr id="5938" name="Google Shape;5938;p84"/>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4"/>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4"/>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4"/>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4"/>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4"/>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4"/>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4"/>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84"/>
          <p:cNvGrpSpPr/>
          <p:nvPr/>
        </p:nvGrpSpPr>
        <p:grpSpPr>
          <a:xfrm>
            <a:off x="3146914" y="3803222"/>
            <a:ext cx="219981" cy="369974"/>
            <a:chOff x="-38109725" y="3955025"/>
            <a:chExt cx="188275" cy="316650"/>
          </a:xfrm>
        </p:grpSpPr>
        <p:sp>
          <p:nvSpPr>
            <p:cNvPr id="5947" name="Google Shape;5947;p84"/>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4"/>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9" name="Google Shape;5949;p84"/>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0" name="Google Shape;5950;p84"/>
          <p:cNvGrpSpPr/>
          <p:nvPr/>
        </p:nvGrpSpPr>
        <p:grpSpPr>
          <a:xfrm>
            <a:off x="2562313" y="1534643"/>
            <a:ext cx="373654" cy="369068"/>
            <a:chOff x="-41530375" y="3218800"/>
            <a:chExt cx="319800" cy="315875"/>
          </a:xfrm>
        </p:grpSpPr>
        <p:sp>
          <p:nvSpPr>
            <p:cNvPr id="5951" name="Google Shape;5951;p84"/>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4"/>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84"/>
          <p:cNvGrpSpPr/>
          <p:nvPr/>
        </p:nvGrpSpPr>
        <p:grpSpPr>
          <a:xfrm>
            <a:off x="2564607" y="2049801"/>
            <a:ext cx="369068" cy="289004"/>
            <a:chOff x="-41526450" y="3653375"/>
            <a:chExt cx="315875" cy="247350"/>
          </a:xfrm>
        </p:grpSpPr>
        <p:sp>
          <p:nvSpPr>
            <p:cNvPr id="5954" name="Google Shape;5954;p84"/>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4"/>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84"/>
          <p:cNvGrpSpPr/>
          <p:nvPr/>
        </p:nvGrpSpPr>
        <p:grpSpPr>
          <a:xfrm>
            <a:off x="2565994" y="2412465"/>
            <a:ext cx="366293" cy="369974"/>
            <a:chOff x="-41526450" y="3951100"/>
            <a:chExt cx="313500" cy="316650"/>
          </a:xfrm>
        </p:grpSpPr>
        <p:sp>
          <p:nvSpPr>
            <p:cNvPr id="5957" name="Google Shape;5957;p84"/>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4"/>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4"/>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0" name="Google Shape;5960;p84"/>
          <p:cNvGrpSpPr/>
          <p:nvPr/>
        </p:nvGrpSpPr>
        <p:grpSpPr>
          <a:xfrm>
            <a:off x="1331249" y="2906594"/>
            <a:ext cx="339595" cy="371814"/>
            <a:chOff x="-39625900" y="3238300"/>
            <a:chExt cx="290650" cy="318225"/>
          </a:xfrm>
        </p:grpSpPr>
        <p:sp>
          <p:nvSpPr>
            <p:cNvPr id="5961" name="Google Shape;5961;p84"/>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4"/>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3" name="Google Shape;5963;p84"/>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4" name="Google Shape;5964;p84"/>
          <p:cNvGrpSpPr/>
          <p:nvPr/>
        </p:nvGrpSpPr>
        <p:grpSpPr>
          <a:xfrm>
            <a:off x="1325300" y="3823055"/>
            <a:ext cx="366293" cy="370441"/>
            <a:chOff x="-39647175" y="3972000"/>
            <a:chExt cx="313500" cy="317050"/>
          </a:xfrm>
        </p:grpSpPr>
        <p:sp>
          <p:nvSpPr>
            <p:cNvPr id="5965" name="Google Shape;5965;p84"/>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4"/>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4"/>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84"/>
          <p:cNvGrpSpPr/>
          <p:nvPr/>
        </p:nvGrpSpPr>
        <p:grpSpPr>
          <a:xfrm>
            <a:off x="3494427" y="2887053"/>
            <a:ext cx="375495" cy="370879"/>
            <a:chOff x="-37808850" y="3221575"/>
            <a:chExt cx="321375" cy="317425"/>
          </a:xfrm>
        </p:grpSpPr>
        <p:sp>
          <p:nvSpPr>
            <p:cNvPr id="5969" name="Google Shape;5969;p84"/>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4"/>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84"/>
          <p:cNvGrpSpPr/>
          <p:nvPr/>
        </p:nvGrpSpPr>
        <p:grpSpPr>
          <a:xfrm>
            <a:off x="3503201" y="3409084"/>
            <a:ext cx="372749" cy="241158"/>
            <a:chOff x="-37806500" y="3643030"/>
            <a:chExt cx="319025" cy="206400"/>
          </a:xfrm>
        </p:grpSpPr>
        <p:sp>
          <p:nvSpPr>
            <p:cNvPr id="5972" name="Google Shape;5972;p84"/>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4"/>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84"/>
          <p:cNvGrpSpPr/>
          <p:nvPr/>
        </p:nvGrpSpPr>
        <p:grpSpPr>
          <a:xfrm>
            <a:off x="3505508" y="3801381"/>
            <a:ext cx="368134" cy="371814"/>
            <a:chOff x="-37804925" y="3953450"/>
            <a:chExt cx="315075" cy="318225"/>
          </a:xfrm>
        </p:grpSpPr>
        <p:sp>
          <p:nvSpPr>
            <p:cNvPr id="5975" name="Google Shape;5975;p84"/>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4"/>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4"/>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8" name="Google Shape;5978;p84"/>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9" name="Google Shape;5979;p84"/>
          <p:cNvGrpSpPr/>
          <p:nvPr/>
        </p:nvGrpSpPr>
        <p:grpSpPr>
          <a:xfrm>
            <a:off x="4860977" y="1553988"/>
            <a:ext cx="355663" cy="308725"/>
            <a:chOff x="-28462125" y="3199700"/>
            <a:chExt cx="298550" cy="259150"/>
          </a:xfrm>
        </p:grpSpPr>
        <p:sp>
          <p:nvSpPr>
            <p:cNvPr id="5980" name="Google Shape;5980;p84"/>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4"/>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4"/>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84"/>
          <p:cNvGrpSpPr/>
          <p:nvPr/>
        </p:nvGrpSpPr>
        <p:grpSpPr>
          <a:xfrm>
            <a:off x="4861930" y="1988678"/>
            <a:ext cx="353757" cy="352833"/>
            <a:chOff x="-28461325" y="3545475"/>
            <a:chExt cx="296950" cy="296175"/>
          </a:xfrm>
        </p:grpSpPr>
        <p:sp>
          <p:nvSpPr>
            <p:cNvPr id="5984" name="Google Shape;5984;p84"/>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4"/>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4"/>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4"/>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4"/>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4"/>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84"/>
          <p:cNvGrpSpPr/>
          <p:nvPr/>
        </p:nvGrpSpPr>
        <p:grpSpPr>
          <a:xfrm>
            <a:off x="4858162" y="2438722"/>
            <a:ext cx="361292" cy="352803"/>
            <a:chOff x="-28463700" y="3914875"/>
            <a:chExt cx="303275" cy="296150"/>
          </a:xfrm>
        </p:grpSpPr>
        <p:sp>
          <p:nvSpPr>
            <p:cNvPr id="5991" name="Google Shape;5991;p84"/>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4"/>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84"/>
          <p:cNvGrpSpPr/>
          <p:nvPr/>
        </p:nvGrpSpPr>
        <p:grpSpPr>
          <a:xfrm>
            <a:off x="7092947" y="1594805"/>
            <a:ext cx="351880" cy="227092"/>
            <a:chOff x="-26573400" y="3224125"/>
            <a:chExt cx="295375" cy="190625"/>
          </a:xfrm>
        </p:grpSpPr>
        <p:sp>
          <p:nvSpPr>
            <p:cNvPr id="5994" name="Google Shape;5994;p84"/>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4"/>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84"/>
          <p:cNvGrpSpPr/>
          <p:nvPr/>
        </p:nvGrpSpPr>
        <p:grpSpPr>
          <a:xfrm>
            <a:off x="7092947" y="1989140"/>
            <a:ext cx="351880" cy="351910"/>
            <a:chOff x="-26573400" y="3546250"/>
            <a:chExt cx="295375" cy="295400"/>
          </a:xfrm>
        </p:grpSpPr>
        <p:sp>
          <p:nvSpPr>
            <p:cNvPr id="5997" name="Google Shape;5997;p8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84"/>
          <p:cNvGrpSpPr/>
          <p:nvPr/>
        </p:nvGrpSpPr>
        <p:grpSpPr>
          <a:xfrm>
            <a:off x="7081228" y="2439049"/>
            <a:ext cx="375319" cy="352148"/>
            <a:chOff x="-26583625" y="3917025"/>
            <a:chExt cx="315050" cy="295600"/>
          </a:xfrm>
        </p:grpSpPr>
        <p:sp>
          <p:nvSpPr>
            <p:cNvPr id="6003" name="Google Shape;6003;p8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7" name="Google Shape;6007;p84"/>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8" name="Google Shape;6008;p84"/>
          <p:cNvGrpSpPr/>
          <p:nvPr/>
        </p:nvGrpSpPr>
        <p:grpSpPr>
          <a:xfrm>
            <a:off x="5779742" y="3398079"/>
            <a:ext cx="289039" cy="352833"/>
            <a:chOff x="-24694925" y="3518700"/>
            <a:chExt cx="242625" cy="296175"/>
          </a:xfrm>
        </p:grpSpPr>
        <p:sp>
          <p:nvSpPr>
            <p:cNvPr id="6009" name="Google Shape;6009;p84"/>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4"/>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4"/>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4"/>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84"/>
          <p:cNvGrpSpPr/>
          <p:nvPr/>
        </p:nvGrpSpPr>
        <p:grpSpPr>
          <a:xfrm>
            <a:off x="5779280" y="3848107"/>
            <a:ext cx="289962" cy="352833"/>
            <a:chOff x="-24709100" y="3888875"/>
            <a:chExt cx="243400" cy="296175"/>
          </a:xfrm>
        </p:grpSpPr>
        <p:sp>
          <p:nvSpPr>
            <p:cNvPr id="6014" name="Google Shape;6014;p84"/>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4"/>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4"/>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84"/>
          <p:cNvGrpSpPr/>
          <p:nvPr/>
        </p:nvGrpSpPr>
        <p:grpSpPr>
          <a:xfrm>
            <a:off x="7979280" y="2920770"/>
            <a:ext cx="356556" cy="349557"/>
            <a:chOff x="-22863675" y="3131775"/>
            <a:chExt cx="299300" cy="293425"/>
          </a:xfrm>
        </p:grpSpPr>
        <p:sp>
          <p:nvSpPr>
            <p:cNvPr id="6018" name="Google Shape;6018;p84"/>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4"/>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4"/>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84"/>
          <p:cNvGrpSpPr/>
          <p:nvPr/>
        </p:nvGrpSpPr>
        <p:grpSpPr>
          <a:xfrm>
            <a:off x="5322144" y="1531949"/>
            <a:ext cx="310602" cy="352803"/>
            <a:chOff x="-28069875" y="3175300"/>
            <a:chExt cx="260725" cy="296150"/>
          </a:xfrm>
        </p:grpSpPr>
        <p:sp>
          <p:nvSpPr>
            <p:cNvPr id="6022" name="Google Shape;6022;p84"/>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4"/>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4"/>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4"/>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4"/>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4"/>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4"/>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4"/>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4"/>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1" name="Google Shape;6031;p84"/>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2" name="Google Shape;6032;p84"/>
          <p:cNvGrpSpPr/>
          <p:nvPr/>
        </p:nvGrpSpPr>
        <p:grpSpPr>
          <a:xfrm>
            <a:off x="5363423" y="2439183"/>
            <a:ext cx="228045" cy="351880"/>
            <a:chOff x="-28032075" y="3916450"/>
            <a:chExt cx="191425" cy="295375"/>
          </a:xfrm>
        </p:grpSpPr>
        <p:sp>
          <p:nvSpPr>
            <p:cNvPr id="6033" name="Google Shape;6033;p84"/>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4"/>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4"/>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84"/>
          <p:cNvGrpSpPr/>
          <p:nvPr/>
        </p:nvGrpSpPr>
        <p:grpSpPr>
          <a:xfrm>
            <a:off x="7528769" y="1531934"/>
            <a:ext cx="352833" cy="352833"/>
            <a:chOff x="-26201650" y="3176075"/>
            <a:chExt cx="296175" cy="296175"/>
          </a:xfrm>
        </p:grpSpPr>
        <p:sp>
          <p:nvSpPr>
            <p:cNvPr id="6037" name="Google Shape;6037;p84"/>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4"/>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84"/>
          <p:cNvGrpSpPr/>
          <p:nvPr/>
        </p:nvGrpSpPr>
        <p:grpSpPr>
          <a:xfrm>
            <a:off x="7528293" y="1989155"/>
            <a:ext cx="353786" cy="351880"/>
            <a:chOff x="-26204800" y="3547050"/>
            <a:chExt cx="296975" cy="295375"/>
          </a:xfrm>
        </p:grpSpPr>
        <p:sp>
          <p:nvSpPr>
            <p:cNvPr id="6040" name="Google Shape;6040;p84"/>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4"/>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2" name="Google Shape;6042;p84"/>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3" name="Google Shape;6043;p84"/>
          <p:cNvGrpSpPr/>
          <p:nvPr/>
        </p:nvGrpSpPr>
        <p:grpSpPr>
          <a:xfrm>
            <a:off x="6199548" y="2919133"/>
            <a:ext cx="345328" cy="352833"/>
            <a:chOff x="-24353875" y="3147725"/>
            <a:chExt cx="289875" cy="296175"/>
          </a:xfrm>
        </p:grpSpPr>
        <p:sp>
          <p:nvSpPr>
            <p:cNvPr id="6044" name="Google Shape;6044;p84"/>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4"/>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84"/>
          <p:cNvGrpSpPr/>
          <p:nvPr/>
        </p:nvGrpSpPr>
        <p:grpSpPr>
          <a:xfrm>
            <a:off x="6207530" y="3398540"/>
            <a:ext cx="329365" cy="351910"/>
            <a:chOff x="-24344425" y="3519475"/>
            <a:chExt cx="276475" cy="295400"/>
          </a:xfrm>
        </p:grpSpPr>
        <p:sp>
          <p:nvSpPr>
            <p:cNvPr id="6047" name="Google Shape;6047;p84"/>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4"/>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9" name="Google Shape;6049;p84"/>
          <p:cNvGrpSpPr/>
          <p:nvPr/>
        </p:nvGrpSpPr>
        <p:grpSpPr>
          <a:xfrm>
            <a:off x="6197210" y="3850460"/>
            <a:ext cx="350004" cy="348128"/>
            <a:chOff x="-24353075" y="3891250"/>
            <a:chExt cx="293800" cy="292225"/>
          </a:xfrm>
        </p:grpSpPr>
        <p:sp>
          <p:nvSpPr>
            <p:cNvPr id="6050" name="Google Shape;6050;p84"/>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4"/>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84"/>
          <p:cNvGrpSpPr/>
          <p:nvPr/>
        </p:nvGrpSpPr>
        <p:grpSpPr>
          <a:xfrm>
            <a:off x="7980681" y="3398763"/>
            <a:ext cx="353757" cy="351463"/>
            <a:chOff x="-22845575" y="3504075"/>
            <a:chExt cx="296950" cy="295025"/>
          </a:xfrm>
        </p:grpSpPr>
        <p:sp>
          <p:nvSpPr>
            <p:cNvPr id="6053" name="Google Shape;6053;p84"/>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4"/>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84"/>
          <p:cNvGrpSpPr/>
          <p:nvPr/>
        </p:nvGrpSpPr>
        <p:grpSpPr>
          <a:xfrm>
            <a:off x="5773862" y="1532411"/>
            <a:ext cx="299344" cy="351880"/>
            <a:chOff x="-27691025" y="3175300"/>
            <a:chExt cx="251275" cy="295375"/>
          </a:xfrm>
        </p:grpSpPr>
        <p:sp>
          <p:nvSpPr>
            <p:cNvPr id="6056" name="Google Shape;6056;p84"/>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4"/>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4"/>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4"/>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0" name="Google Shape;6060;p84"/>
          <p:cNvGrpSpPr/>
          <p:nvPr/>
        </p:nvGrpSpPr>
        <p:grpSpPr>
          <a:xfrm>
            <a:off x="5746179" y="2051087"/>
            <a:ext cx="354710" cy="228015"/>
            <a:chOff x="-27721750" y="3598250"/>
            <a:chExt cx="297750" cy="191400"/>
          </a:xfrm>
        </p:grpSpPr>
        <p:sp>
          <p:nvSpPr>
            <p:cNvPr id="6061" name="Google Shape;6061;p8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84"/>
          <p:cNvGrpSpPr/>
          <p:nvPr/>
        </p:nvGrpSpPr>
        <p:grpSpPr>
          <a:xfrm>
            <a:off x="5747579" y="2444633"/>
            <a:ext cx="351910" cy="340980"/>
            <a:chOff x="-27719400" y="3925600"/>
            <a:chExt cx="295400" cy="286225"/>
          </a:xfrm>
        </p:grpSpPr>
        <p:sp>
          <p:nvSpPr>
            <p:cNvPr id="6064" name="Google Shape;6064;p84"/>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4"/>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84"/>
          <p:cNvGrpSpPr/>
          <p:nvPr/>
        </p:nvGrpSpPr>
        <p:grpSpPr>
          <a:xfrm>
            <a:off x="7968851" y="1531473"/>
            <a:ext cx="353757" cy="353757"/>
            <a:chOff x="-25834600" y="3176875"/>
            <a:chExt cx="296950" cy="296950"/>
          </a:xfrm>
        </p:grpSpPr>
        <p:sp>
          <p:nvSpPr>
            <p:cNvPr id="6067" name="Google Shape;6067;p8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84"/>
          <p:cNvGrpSpPr/>
          <p:nvPr/>
        </p:nvGrpSpPr>
        <p:grpSpPr>
          <a:xfrm>
            <a:off x="7968851" y="1999474"/>
            <a:ext cx="353757" cy="331241"/>
            <a:chOff x="-25834600" y="3564375"/>
            <a:chExt cx="296950" cy="278050"/>
          </a:xfrm>
        </p:grpSpPr>
        <p:sp>
          <p:nvSpPr>
            <p:cNvPr id="6073" name="Google Shape;6073;p84"/>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4"/>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4"/>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4"/>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4"/>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4"/>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4"/>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4"/>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1" name="Google Shape;6081;p84"/>
          <p:cNvGrpSpPr/>
          <p:nvPr/>
        </p:nvGrpSpPr>
        <p:grpSpPr>
          <a:xfrm>
            <a:off x="7966974" y="2438826"/>
            <a:ext cx="357509" cy="352595"/>
            <a:chOff x="-25834600" y="3915850"/>
            <a:chExt cx="300100" cy="295975"/>
          </a:xfrm>
        </p:grpSpPr>
        <p:sp>
          <p:nvSpPr>
            <p:cNvPr id="6082" name="Google Shape;6082;p84"/>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4"/>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4"/>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5" name="Google Shape;6085;p84"/>
          <p:cNvGrpSpPr/>
          <p:nvPr/>
        </p:nvGrpSpPr>
        <p:grpSpPr>
          <a:xfrm>
            <a:off x="6702402" y="2920056"/>
            <a:ext cx="228968" cy="350987"/>
            <a:chOff x="-23930925" y="3149300"/>
            <a:chExt cx="192200" cy="294625"/>
          </a:xfrm>
        </p:grpSpPr>
        <p:sp>
          <p:nvSpPr>
            <p:cNvPr id="6086" name="Google Shape;6086;p84"/>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4"/>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4"/>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4"/>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84"/>
          <p:cNvGrpSpPr/>
          <p:nvPr/>
        </p:nvGrpSpPr>
        <p:grpSpPr>
          <a:xfrm>
            <a:off x="6659232" y="3398540"/>
            <a:ext cx="315307" cy="351910"/>
            <a:chOff x="-23962425" y="3519475"/>
            <a:chExt cx="264675" cy="295400"/>
          </a:xfrm>
        </p:grpSpPr>
        <p:sp>
          <p:nvSpPr>
            <p:cNvPr id="6091" name="Google Shape;6091;p84"/>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4"/>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3" name="Google Shape;6093;p84"/>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4" name="Google Shape;6094;p84"/>
          <p:cNvGrpSpPr/>
          <p:nvPr/>
        </p:nvGrpSpPr>
        <p:grpSpPr>
          <a:xfrm>
            <a:off x="8037908" y="3848584"/>
            <a:ext cx="239302" cy="351880"/>
            <a:chOff x="-22788075" y="3904625"/>
            <a:chExt cx="200875" cy="295375"/>
          </a:xfrm>
        </p:grpSpPr>
        <p:sp>
          <p:nvSpPr>
            <p:cNvPr id="6095" name="Google Shape;6095;p8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84"/>
          <p:cNvGrpSpPr/>
          <p:nvPr/>
        </p:nvGrpSpPr>
        <p:grpSpPr>
          <a:xfrm>
            <a:off x="6193206" y="1531949"/>
            <a:ext cx="354710" cy="352803"/>
            <a:chOff x="-27351575" y="3175300"/>
            <a:chExt cx="297750" cy="296150"/>
          </a:xfrm>
        </p:grpSpPr>
        <p:sp>
          <p:nvSpPr>
            <p:cNvPr id="6100" name="Google Shape;6100;p84"/>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4"/>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4"/>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4"/>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84"/>
          <p:cNvGrpSpPr/>
          <p:nvPr/>
        </p:nvGrpSpPr>
        <p:grpSpPr>
          <a:xfrm>
            <a:off x="6235914" y="1988559"/>
            <a:ext cx="269293" cy="353072"/>
            <a:chOff x="-27313750" y="3545275"/>
            <a:chExt cx="226050" cy="296375"/>
          </a:xfrm>
        </p:grpSpPr>
        <p:sp>
          <p:nvSpPr>
            <p:cNvPr id="6105" name="Google Shape;6105;p84"/>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4"/>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4"/>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84"/>
          <p:cNvGrpSpPr/>
          <p:nvPr/>
        </p:nvGrpSpPr>
        <p:grpSpPr>
          <a:xfrm>
            <a:off x="6193206" y="2436830"/>
            <a:ext cx="354710" cy="356586"/>
            <a:chOff x="-27351575" y="3915650"/>
            <a:chExt cx="297750" cy="299325"/>
          </a:xfrm>
        </p:grpSpPr>
        <p:sp>
          <p:nvSpPr>
            <p:cNvPr id="6109" name="Google Shape;6109;p84"/>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4"/>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84"/>
          <p:cNvGrpSpPr/>
          <p:nvPr/>
        </p:nvGrpSpPr>
        <p:grpSpPr>
          <a:xfrm>
            <a:off x="4880696" y="2919029"/>
            <a:ext cx="319060" cy="353042"/>
            <a:chOff x="-25445525" y="3175900"/>
            <a:chExt cx="267825" cy="296350"/>
          </a:xfrm>
        </p:grpSpPr>
        <p:sp>
          <p:nvSpPr>
            <p:cNvPr id="6112" name="Google Shape;6112;p84"/>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4"/>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4"/>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5" name="Google Shape;6115;p84"/>
          <p:cNvGrpSpPr/>
          <p:nvPr/>
        </p:nvGrpSpPr>
        <p:grpSpPr>
          <a:xfrm>
            <a:off x="4862410" y="3409352"/>
            <a:ext cx="355633" cy="330288"/>
            <a:chOff x="-25465200" y="3565175"/>
            <a:chExt cx="298525" cy="277250"/>
          </a:xfrm>
        </p:grpSpPr>
        <p:sp>
          <p:nvSpPr>
            <p:cNvPr id="6116" name="Google Shape;6116;p8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84"/>
          <p:cNvGrpSpPr/>
          <p:nvPr/>
        </p:nvGrpSpPr>
        <p:grpSpPr>
          <a:xfrm>
            <a:off x="4861948" y="3848882"/>
            <a:ext cx="356556" cy="351285"/>
            <a:chOff x="-25465200" y="3916150"/>
            <a:chExt cx="299300" cy="294875"/>
          </a:xfrm>
        </p:grpSpPr>
        <p:sp>
          <p:nvSpPr>
            <p:cNvPr id="6119" name="Google Shape;6119;p84"/>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4"/>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84"/>
          <p:cNvGrpSpPr/>
          <p:nvPr/>
        </p:nvGrpSpPr>
        <p:grpSpPr>
          <a:xfrm>
            <a:off x="7089388" y="2919148"/>
            <a:ext cx="351880" cy="352803"/>
            <a:chOff x="-23615075" y="3148525"/>
            <a:chExt cx="295375" cy="296150"/>
          </a:xfrm>
        </p:grpSpPr>
        <p:sp>
          <p:nvSpPr>
            <p:cNvPr id="6122" name="Google Shape;6122;p84"/>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4"/>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4"/>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4"/>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6" name="Google Shape;6126;p84"/>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7" name="Google Shape;6127;p84"/>
          <p:cNvGrpSpPr/>
          <p:nvPr/>
        </p:nvGrpSpPr>
        <p:grpSpPr>
          <a:xfrm>
            <a:off x="7088911" y="3858427"/>
            <a:ext cx="352833" cy="332194"/>
            <a:chOff x="-23615075" y="3906200"/>
            <a:chExt cx="296175" cy="278850"/>
          </a:xfrm>
        </p:grpSpPr>
        <p:sp>
          <p:nvSpPr>
            <p:cNvPr id="6128" name="Google Shape;6128;p84"/>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4"/>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4"/>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1" name="Google Shape;6131;p84"/>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2" name="Google Shape;6132;p84"/>
          <p:cNvGrpSpPr/>
          <p:nvPr/>
        </p:nvGrpSpPr>
        <p:grpSpPr>
          <a:xfrm>
            <a:off x="6637880" y="1532068"/>
            <a:ext cx="353757" cy="352565"/>
            <a:chOff x="-26980600" y="3175500"/>
            <a:chExt cx="296950" cy="295950"/>
          </a:xfrm>
        </p:grpSpPr>
        <p:sp>
          <p:nvSpPr>
            <p:cNvPr id="6133" name="Google Shape;6133;p84"/>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4"/>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4"/>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6" name="Google Shape;6136;p84"/>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7" name="Google Shape;6137;p84"/>
          <p:cNvGrpSpPr/>
          <p:nvPr/>
        </p:nvGrpSpPr>
        <p:grpSpPr>
          <a:xfrm>
            <a:off x="6638357" y="2470604"/>
            <a:ext cx="352803" cy="289039"/>
            <a:chOff x="-26981375" y="3951875"/>
            <a:chExt cx="296150" cy="242625"/>
          </a:xfrm>
        </p:grpSpPr>
        <p:sp>
          <p:nvSpPr>
            <p:cNvPr id="6138" name="Google Shape;6138;p84"/>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4"/>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4"/>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84"/>
          <p:cNvGrpSpPr/>
          <p:nvPr/>
        </p:nvGrpSpPr>
        <p:grpSpPr>
          <a:xfrm>
            <a:off x="5303399" y="2918195"/>
            <a:ext cx="351910" cy="354710"/>
            <a:chOff x="-25094250" y="3176075"/>
            <a:chExt cx="295400" cy="297750"/>
          </a:xfrm>
        </p:grpSpPr>
        <p:sp>
          <p:nvSpPr>
            <p:cNvPr id="6142" name="Google Shape;6142;p84"/>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4"/>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4"/>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84"/>
          <p:cNvGrpSpPr/>
          <p:nvPr/>
        </p:nvGrpSpPr>
        <p:grpSpPr>
          <a:xfrm>
            <a:off x="5303399" y="3398556"/>
            <a:ext cx="351910" cy="351880"/>
            <a:chOff x="-25094250" y="3547050"/>
            <a:chExt cx="295400" cy="295375"/>
          </a:xfrm>
        </p:grpSpPr>
        <p:sp>
          <p:nvSpPr>
            <p:cNvPr id="6146" name="Google Shape;6146;p8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1" name="Google Shape;6151;p84"/>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2" name="Google Shape;6152;p84"/>
          <p:cNvGrpSpPr/>
          <p:nvPr/>
        </p:nvGrpSpPr>
        <p:grpSpPr>
          <a:xfrm>
            <a:off x="7535476" y="2919148"/>
            <a:ext cx="352803" cy="352803"/>
            <a:chOff x="-23245675" y="3148525"/>
            <a:chExt cx="296150" cy="296150"/>
          </a:xfrm>
        </p:grpSpPr>
        <p:sp>
          <p:nvSpPr>
            <p:cNvPr id="6153" name="Google Shape;6153;p84"/>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4"/>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4"/>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6" name="Google Shape;6156;p84"/>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7" name="Google Shape;6157;p84"/>
          <p:cNvGrpSpPr/>
          <p:nvPr/>
        </p:nvGrpSpPr>
        <p:grpSpPr>
          <a:xfrm>
            <a:off x="7535938" y="3848122"/>
            <a:ext cx="351880" cy="352803"/>
            <a:chOff x="-23244900" y="3888100"/>
            <a:chExt cx="295375" cy="296150"/>
          </a:xfrm>
        </p:grpSpPr>
        <p:sp>
          <p:nvSpPr>
            <p:cNvPr id="6158" name="Google Shape;6158;p84"/>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4"/>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4"/>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4"/>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4"/>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4"/>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4"/>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4"/>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4"/>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4"/>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4"/>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9" name="Google Shape;6169;p84"/>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0"/>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 Lists like this one:</a:t>
            </a:r>
            <a:endParaRPr/>
          </a:p>
          <a:p>
            <a:pPr indent="-317500" lvl="0" marL="457200" rtl="0" algn="l">
              <a:spcBef>
                <a:spcPts val="1000"/>
              </a:spcBef>
              <a:spcAft>
                <a:spcPts val="0"/>
              </a:spcAft>
              <a:buSzPts val="1400"/>
              <a:buChar char="●"/>
            </a:pPr>
            <a:r>
              <a:rPr lang="en"/>
              <a:t> They’re simple</a:t>
            </a:r>
            <a:endParaRPr/>
          </a:p>
          <a:p>
            <a:pPr indent="-317500" lvl="0" marL="457200" rtl="0" algn="l">
              <a:spcBef>
                <a:spcPts val="0"/>
              </a:spcBef>
              <a:spcAft>
                <a:spcPts val="0"/>
              </a:spcAft>
              <a:buSzPts val="1400"/>
              <a:buChar char="●"/>
            </a:pPr>
            <a:r>
              <a:rPr lang="en"/>
              <a:t> You can organize your ideas clearly</a:t>
            </a:r>
            <a:endParaRPr/>
          </a:p>
          <a:p>
            <a:pPr indent="-317500" lvl="0" marL="457200" rtl="0" algn="l">
              <a:spcBef>
                <a:spcPts val="0"/>
              </a:spcBef>
              <a:spcAft>
                <a:spcPts val="0"/>
              </a:spcAft>
              <a:buSzPts val="1400"/>
              <a:buChar char="●"/>
            </a:pPr>
            <a:r>
              <a:rPr lang="en"/>
              <a:t> You’ll never forget to buy milk!</a:t>
            </a:r>
            <a:endParaRPr/>
          </a:p>
          <a:p>
            <a:pPr indent="0" lvl="0" marL="0" rtl="0" algn="l">
              <a:spcBef>
                <a:spcPts val="1000"/>
              </a:spcBef>
              <a:spcAft>
                <a:spcPts val="1000"/>
              </a:spcAft>
              <a:buNone/>
            </a:pPr>
            <a:r>
              <a:rPr lang="en"/>
              <a:t>And the most important thing: the audience won’t miss the point of your presentation</a:t>
            </a:r>
            <a:endParaRPr/>
          </a:p>
        </p:txBody>
      </p:sp>
      <p:sp>
        <p:nvSpPr>
          <p:cNvPr id="285" name="Google Shape;285;p40"/>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here comes the slide title!</a:t>
            </a:r>
            <a:endParaRPr/>
          </a:p>
        </p:txBody>
      </p:sp>
      <p:pic>
        <p:nvPicPr>
          <p:cNvPr id="286" name="Google Shape;286;p40"/>
          <p:cNvPicPr preferRelativeResize="0"/>
          <p:nvPr/>
        </p:nvPicPr>
        <p:blipFill rotWithShape="1">
          <a:blip r:embed="rId3">
            <a:alphaModFix/>
          </a:blip>
          <a:srcRect b="0" l="0" r="33752" t="0"/>
          <a:stretch/>
        </p:blipFill>
        <p:spPr>
          <a:xfrm>
            <a:off x="5586875" y="1594550"/>
            <a:ext cx="2537400" cy="2554800"/>
          </a:xfrm>
          <a:prstGeom prst="rect">
            <a:avLst/>
          </a:prstGeom>
          <a:noFill/>
          <a:ln cap="flat" cmpd="sng" w="28575">
            <a:solidFill>
              <a:schemeClr val="accent1"/>
            </a:solidFill>
            <a:prstDash val="solid"/>
            <a:round/>
            <a:headEnd len="sm" w="sm" type="none"/>
            <a:tailEnd len="sm" w="sm" type="none"/>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73" name="Shape 6173"/>
        <p:cNvGrpSpPr/>
        <p:nvPr/>
      </p:nvGrpSpPr>
      <p:grpSpPr>
        <a:xfrm>
          <a:off x="0" y="0"/>
          <a:ext cx="0" cy="0"/>
          <a:chOff x="0" y="0"/>
          <a:chExt cx="0" cy="0"/>
        </a:xfrm>
      </p:grpSpPr>
      <p:sp>
        <p:nvSpPr>
          <p:cNvPr id="6174" name="Google Shape;6174;p85"/>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175" name="Google Shape;6175;p85"/>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176" name="Google Shape;6176;p85"/>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7" name="Google Shape;6177;p85"/>
          <p:cNvGrpSpPr/>
          <p:nvPr/>
        </p:nvGrpSpPr>
        <p:grpSpPr>
          <a:xfrm>
            <a:off x="850004" y="1975418"/>
            <a:ext cx="367261" cy="367261"/>
            <a:chOff x="-65145700" y="3727425"/>
            <a:chExt cx="317425" cy="317425"/>
          </a:xfrm>
        </p:grpSpPr>
        <p:sp>
          <p:nvSpPr>
            <p:cNvPr id="6178" name="Google Shape;6178;p85"/>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5"/>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85"/>
          <p:cNvGrpSpPr/>
          <p:nvPr/>
        </p:nvGrpSpPr>
        <p:grpSpPr>
          <a:xfrm>
            <a:off x="853201" y="2404333"/>
            <a:ext cx="360868" cy="367261"/>
            <a:chOff x="-65144125" y="4094450"/>
            <a:chExt cx="311900" cy="317425"/>
          </a:xfrm>
        </p:grpSpPr>
        <p:sp>
          <p:nvSpPr>
            <p:cNvPr id="6181" name="Google Shape;6181;p85"/>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5"/>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5"/>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4" name="Google Shape;6184;p85"/>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5" name="Google Shape;6185;p85"/>
          <p:cNvGrpSpPr/>
          <p:nvPr/>
        </p:nvGrpSpPr>
        <p:grpSpPr>
          <a:xfrm>
            <a:off x="3056770" y="1975028"/>
            <a:ext cx="370645" cy="368042"/>
            <a:chOff x="-63250675" y="3744075"/>
            <a:chExt cx="320350" cy="318100"/>
          </a:xfrm>
        </p:grpSpPr>
        <p:sp>
          <p:nvSpPr>
            <p:cNvPr id="6186" name="Google Shape;6186;p85"/>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5"/>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5"/>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85"/>
          <p:cNvGrpSpPr/>
          <p:nvPr/>
        </p:nvGrpSpPr>
        <p:grpSpPr>
          <a:xfrm>
            <a:off x="3058462" y="2404333"/>
            <a:ext cx="367261" cy="367261"/>
            <a:chOff x="-63250675" y="4110200"/>
            <a:chExt cx="317425" cy="317425"/>
          </a:xfrm>
        </p:grpSpPr>
        <p:sp>
          <p:nvSpPr>
            <p:cNvPr id="6190" name="Google Shape;6190;p85"/>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5"/>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5"/>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5"/>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5"/>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5"/>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5"/>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5"/>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5"/>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85"/>
          <p:cNvGrpSpPr/>
          <p:nvPr/>
        </p:nvGrpSpPr>
        <p:grpSpPr>
          <a:xfrm>
            <a:off x="1737509" y="2901428"/>
            <a:ext cx="359075" cy="358844"/>
            <a:chOff x="-61351725" y="3372400"/>
            <a:chExt cx="310350" cy="310150"/>
          </a:xfrm>
        </p:grpSpPr>
        <p:sp>
          <p:nvSpPr>
            <p:cNvPr id="6200" name="Google Shape;6200;p85"/>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5"/>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5"/>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3" name="Google Shape;6203;p85"/>
          <p:cNvGrpSpPr/>
          <p:nvPr/>
        </p:nvGrpSpPr>
        <p:grpSpPr>
          <a:xfrm>
            <a:off x="1733864" y="3364484"/>
            <a:ext cx="366364" cy="333534"/>
            <a:chOff x="-61354875" y="3751050"/>
            <a:chExt cx="316650" cy="288275"/>
          </a:xfrm>
        </p:grpSpPr>
        <p:sp>
          <p:nvSpPr>
            <p:cNvPr id="6204" name="Google Shape;6204;p85"/>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5"/>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5"/>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85"/>
          <p:cNvGrpSpPr/>
          <p:nvPr/>
        </p:nvGrpSpPr>
        <p:grpSpPr>
          <a:xfrm>
            <a:off x="1733864" y="3806124"/>
            <a:ext cx="366364" cy="367290"/>
            <a:chOff x="-61354875" y="4101525"/>
            <a:chExt cx="316650" cy="317450"/>
          </a:xfrm>
        </p:grpSpPr>
        <p:sp>
          <p:nvSpPr>
            <p:cNvPr id="6208" name="Google Shape;6208;p85"/>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5"/>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85"/>
          <p:cNvGrpSpPr/>
          <p:nvPr/>
        </p:nvGrpSpPr>
        <p:grpSpPr>
          <a:xfrm>
            <a:off x="3950299" y="2898000"/>
            <a:ext cx="368157" cy="365699"/>
            <a:chOff x="-59470075" y="3308975"/>
            <a:chExt cx="318200" cy="316075"/>
          </a:xfrm>
        </p:grpSpPr>
        <p:sp>
          <p:nvSpPr>
            <p:cNvPr id="6211" name="Google Shape;6211;p85"/>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5"/>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5"/>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5"/>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5"/>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5"/>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5"/>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5"/>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5"/>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85"/>
          <p:cNvGrpSpPr/>
          <p:nvPr/>
        </p:nvGrpSpPr>
        <p:grpSpPr>
          <a:xfrm>
            <a:off x="1295729" y="1533705"/>
            <a:ext cx="367261" cy="364686"/>
            <a:chOff x="-64781025" y="3361050"/>
            <a:chExt cx="317425" cy="315200"/>
          </a:xfrm>
        </p:grpSpPr>
        <p:sp>
          <p:nvSpPr>
            <p:cNvPr id="6221" name="Google Shape;6221;p85"/>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5"/>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5"/>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5"/>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5" name="Google Shape;6225;p85"/>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5"/>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5"/>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8" name="Google Shape;6228;p85"/>
          <p:cNvGrpSpPr/>
          <p:nvPr/>
        </p:nvGrpSpPr>
        <p:grpSpPr>
          <a:xfrm>
            <a:off x="3500129" y="1975144"/>
            <a:ext cx="382765" cy="367810"/>
            <a:chOff x="-62890750" y="3747425"/>
            <a:chExt cx="330825" cy="317900"/>
          </a:xfrm>
        </p:grpSpPr>
        <p:sp>
          <p:nvSpPr>
            <p:cNvPr id="6229" name="Google Shape;6229;p85"/>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5"/>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5"/>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5"/>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5"/>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5"/>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5"/>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5"/>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5"/>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5"/>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5"/>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5"/>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5"/>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5"/>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85"/>
          <p:cNvGrpSpPr/>
          <p:nvPr/>
        </p:nvGrpSpPr>
        <p:grpSpPr>
          <a:xfrm>
            <a:off x="3507881" y="2404781"/>
            <a:ext cx="367261" cy="366364"/>
            <a:chOff x="-62884425" y="4111775"/>
            <a:chExt cx="317425" cy="316650"/>
          </a:xfrm>
        </p:grpSpPr>
        <p:sp>
          <p:nvSpPr>
            <p:cNvPr id="6244" name="Google Shape;6244;p85"/>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5"/>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85"/>
          <p:cNvGrpSpPr/>
          <p:nvPr/>
        </p:nvGrpSpPr>
        <p:grpSpPr>
          <a:xfrm>
            <a:off x="2180515" y="2900850"/>
            <a:ext cx="365438" cy="360001"/>
            <a:chOff x="-60991775" y="3376900"/>
            <a:chExt cx="315850" cy="311150"/>
          </a:xfrm>
        </p:grpSpPr>
        <p:sp>
          <p:nvSpPr>
            <p:cNvPr id="6247" name="Google Shape;6247;p85"/>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5"/>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5"/>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0" name="Google Shape;6250;p85"/>
          <p:cNvGrpSpPr/>
          <p:nvPr/>
        </p:nvGrpSpPr>
        <p:grpSpPr>
          <a:xfrm>
            <a:off x="2180052" y="3351714"/>
            <a:ext cx="366364" cy="359075"/>
            <a:chOff x="-60988625" y="3740800"/>
            <a:chExt cx="316650" cy="310350"/>
          </a:xfrm>
        </p:grpSpPr>
        <p:sp>
          <p:nvSpPr>
            <p:cNvPr id="6251" name="Google Shape;6251;p85"/>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5"/>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5"/>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85"/>
          <p:cNvGrpSpPr/>
          <p:nvPr/>
        </p:nvGrpSpPr>
        <p:grpSpPr>
          <a:xfrm>
            <a:off x="2180052" y="3807165"/>
            <a:ext cx="366364" cy="365207"/>
            <a:chOff x="-60987850" y="4100950"/>
            <a:chExt cx="316650" cy="315650"/>
          </a:xfrm>
        </p:grpSpPr>
        <p:sp>
          <p:nvSpPr>
            <p:cNvPr id="6255" name="Google Shape;6255;p85"/>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5"/>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5"/>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5"/>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5"/>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85"/>
          <p:cNvGrpSpPr/>
          <p:nvPr/>
        </p:nvGrpSpPr>
        <p:grpSpPr>
          <a:xfrm>
            <a:off x="3949836" y="3352625"/>
            <a:ext cx="369083" cy="357253"/>
            <a:chOff x="-59447250" y="3706150"/>
            <a:chExt cx="319000" cy="308775"/>
          </a:xfrm>
        </p:grpSpPr>
        <p:sp>
          <p:nvSpPr>
            <p:cNvPr id="6261" name="Google Shape;6261;p85"/>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5"/>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5"/>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5"/>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85"/>
          <p:cNvGrpSpPr/>
          <p:nvPr/>
        </p:nvGrpSpPr>
        <p:grpSpPr>
          <a:xfrm>
            <a:off x="1738564" y="1533936"/>
            <a:ext cx="368186" cy="364224"/>
            <a:chOff x="-64406125" y="3362225"/>
            <a:chExt cx="318225" cy="314800"/>
          </a:xfrm>
        </p:grpSpPr>
        <p:sp>
          <p:nvSpPr>
            <p:cNvPr id="6266" name="Google Shape;6266;p85"/>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5"/>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8" name="Google Shape;6268;p85"/>
          <p:cNvSpPr/>
          <p:nvPr/>
        </p:nvSpPr>
        <p:spPr>
          <a:xfrm>
            <a:off x="1801771" y="19754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9" name="Google Shape;6269;p85"/>
          <p:cNvGrpSpPr/>
          <p:nvPr/>
        </p:nvGrpSpPr>
        <p:grpSpPr>
          <a:xfrm>
            <a:off x="1739027" y="2404781"/>
            <a:ext cx="367261" cy="366364"/>
            <a:chOff x="-64410850" y="4094450"/>
            <a:chExt cx="317425" cy="316650"/>
          </a:xfrm>
        </p:grpSpPr>
        <p:sp>
          <p:nvSpPr>
            <p:cNvPr id="6270" name="Google Shape;6270;p85"/>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5"/>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5"/>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3" name="Google Shape;6273;p85"/>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4" name="Google Shape;6274;p85"/>
          <p:cNvGrpSpPr/>
          <p:nvPr/>
        </p:nvGrpSpPr>
        <p:grpSpPr>
          <a:xfrm>
            <a:off x="3960575" y="1974854"/>
            <a:ext cx="365467" cy="368389"/>
            <a:chOff x="-62516625" y="3743175"/>
            <a:chExt cx="315875" cy="318400"/>
          </a:xfrm>
        </p:grpSpPr>
        <p:sp>
          <p:nvSpPr>
            <p:cNvPr id="6275" name="Google Shape;6275;p85"/>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5"/>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85"/>
          <p:cNvGrpSpPr/>
          <p:nvPr/>
        </p:nvGrpSpPr>
        <p:grpSpPr>
          <a:xfrm>
            <a:off x="3967415" y="2424826"/>
            <a:ext cx="351786" cy="326274"/>
            <a:chOff x="-62511900" y="4129100"/>
            <a:chExt cx="304050" cy="282000"/>
          </a:xfrm>
        </p:grpSpPr>
        <p:sp>
          <p:nvSpPr>
            <p:cNvPr id="6278" name="Google Shape;6278;p85"/>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5"/>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5"/>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5"/>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5"/>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85"/>
          <p:cNvGrpSpPr/>
          <p:nvPr/>
        </p:nvGrpSpPr>
        <p:grpSpPr>
          <a:xfrm>
            <a:off x="2645537" y="2897220"/>
            <a:ext cx="310770" cy="367261"/>
            <a:chOff x="-60597975" y="3367475"/>
            <a:chExt cx="268600" cy="317425"/>
          </a:xfrm>
        </p:grpSpPr>
        <p:sp>
          <p:nvSpPr>
            <p:cNvPr id="6284" name="Google Shape;6284;p85"/>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5"/>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5"/>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5"/>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5"/>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9" name="Google Shape;6289;p85"/>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0" name="Google Shape;6290;p85"/>
          <p:cNvGrpSpPr/>
          <p:nvPr/>
        </p:nvGrpSpPr>
        <p:grpSpPr>
          <a:xfrm>
            <a:off x="2617740" y="3858536"/>
            <a:ext cx="366364" cy="262465"/>
            <a:chOff x="-60621600" y="4145650"/>
            <a:chExt cx="316650" cy="226850"/>
          </a:xfrm>
        </p:grpSpPr>
        <p:sp>
          <p:nvSpPr>
            <p:cNvPr id="6291" name="Google Shape;6291;p85"/>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5"/>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5"/>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85"/>
          <p:cNvGrpSpPr/>
          <p:nvPr/>
        </p:nvGrpSpPr>
        <p:grpSpPr>
          <a:xfrm>
            <a:off x="3954392" y="3807035"/>
            <a:ext cx="359972" cy="365467"/>
            <a:chOff x="-59400775" y="4084200"/>
            <a:chExt cx="311125" cy="315875"/>
          </a:xfrm>
        </p:grpSpPr>
        <p:sp>
          <p:nvSpPr>
            <p:cNvPr id="6295" name="Google Shape;6295;p85"/>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5"/>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5"/>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5"/>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5"/>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5"/>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85"/>
          <p:cNvGrpSpPr/>
          <p:nvPr/>
        </p:nvGrpSpPr>
        <p:grpSpPr>
          <a:xfrm>
            <a:off x="2178486" y="1532866"/>
            <a:ext cx="365438" cy="366364"/>
            <a:chOff x="-64044600" y="3360375"/>
            <a:chExt cx="315850" cy="316650"/>
          </a:xfrm>
        </p:grpSpPr>
        <p:sp>
          <p:nvSpPr>
            <p:cNvPr id="6302" name="Google Shape;6302;p85"/>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5"/>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5"/>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85"/>
          <p:cNvGrpSpPr/>
          <p:nvPr/>
        </p:nvGrpSpPr>
        <p:grpSpPr>
          <a:xfrm>
            <a:off x="2204909" y="1975418"/>
            <a:ext cx="312592" cy="367261"/>
            <a:chOff x="-64022550" y="3727425"/>
            <a:chExt cx="270175" cy="317425"/>
          </a:xfrm>
        </p:grpSpPr>
        <p:sp>
          <p:nvSpPr>
            <p:cNvPr id="6306" name="Google Shape;6306;p85"/>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5"/>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5"/>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9" name="Google Shape;6309;p85"/>
          <p:cNvGrpSpPr/>
          <p:nvPr/>
        </p:nvGrpSpPr>
        <p:grpSpPr>
          <a:xfrm>
            <a:off x="2229047" y="2404318"/>
            <a:ext cx="264317" cy="367290"/>
            <a:chOff x="-64001300" y="4093650"/>
            <a:chExt cx="228450" cy="317450"/>
          </a:xfrm>
        </p:grpSpPr>
        <p:sp>
          <p:nvSpPr>
            <p:cNvPr id="6310" name="Google Shape;6310;p85"/>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5"/>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5"/>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5"/>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85"/>
          <p:cNvGrpSpPr/>
          <p:nvPr/>
        </p:nvGrpSpPr>
        <p:grpSpPr>
          <a:xfrm>
            <a:off x="848051" y="2897610"/>
            <a:ext cx="359972" cy="366480"/>
            <a:chOff x="-62148800" y="3377700"/>
            <a:chExt cx="311125" cy="316750"/>
          </a:xfrm>
        </p:grpSpPr>
        <p:sp>
          <p:nvSpPr>
            <p:cNvPr id="6315" name="Google Shape;6315;p85"/>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5"/>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7" name="Google Shape;6317;p85"/>
          <p:cNvGrpSpPr/>
          <p:nvPr/>
        </p:nvGrpSpPr>
        <p:grpSpPr>
          <a:xfrm>
            <a:off x="843958" y="3347607"/>
            <a:ext cx="368157" cy="367290"/>
            <a:chOff x="-62154300" y="3743950"/>
            <a:chExt cx="318200" cy="317450"/>
          </a:xfrm>
        </p:grpSpPr>
        <p:sp>
          <p:nvSpPr>
            <p:cNvPr id="6318" name="Google Shape;6318;p85"/>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5"/>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85"/>
          <p:cNvGrpSpPr/>
          <p:nvPr/>
        </p:nvGrpSpPr>
        <p:grpSpPr>
          <a:xfrm>
            <a:off x="843944" y="3806587"/>
            <a:ext cx="368186" cy="366364"/>
            <a:chOff x="-62151950" y="4111775"/>
            <a:chExt cx="318225" cy="316650"/>
          </a:xfrm>
        </p:grpSpPr>
        <p:sp>
          <p:nvSpPr>
            <p:cNvPr id="6321" name="Google Shape;6321;p85"/>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5"/>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5"/>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5"/>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85"/>
          <p:cNvGrpSpPr/>
          <p:nvPr/>
        </p:nvGrpSpPr>
        <p:grpSpPr>
          <a:xfrm>
            <a:off x="3062568" y="2897133"/>
            <a:ext cx="368157" cy="367434"/>
            <a:chOff x="-60254550" y="3367325"/>
            <a:chExt cx="318200" cy="317575"/>
          </a:xfrm>
        </p:grpSpPr>
        <p:sp>
          <p:nvSpPr>
            <p:cNvPr id="6326" name="Google Shape;6326;p85"/>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5"/>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5"/>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5"/>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85"/>
          <p:cNvGrpSpPr/>
          <p:nvPr/>
        </p:nvGrpSpPr>
        <p:grpSpPr>
          <a:xfrm>
            <a:off x="3063465" y="3348127"/>
            <a:ext cx="366364" cy="366248"/>
            <a:chOff x="-60255350" y="3733825"/>
            <a:chExt cx="316650" cy="316550"/>
          </a:xfrm>
        </p:grpSpPr>
        <p:sp>
          <p:nvSpPr>
            <p:cNvPr id="6331" name="Google Shape;6331;p85"/>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5"/>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5"/>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5"/>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5"/>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5"/>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5"/>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8" name="Google Shape;6338;p85"/>
          <p:cNvGrpSpPr/>
          <p:nvPr/>
        </p:nvGrpSpPr>
        <p:grpSpPr>
          <a:xfrm>
            <a:off x="3091262" y="3807035"/>
            <a:ext cx="310770" cy="365467"/>
            <a:chOff x="-60232500" y="4101525"/>
            <a:chExt cx="268600" cy="315875"/>
          </a:xfrm>
        </p:grpSpPr>
        <p:sp>
          <p:nvSpPr>
            <p:cNvPr id="6339" name="Google Shape;6339;p85"/>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5"/>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1" name="Google Shape;6341;p85"/>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2" name="Google Shape;6342;p85"/>
          <p:cNvGrpSpPr/>
          <p:nvPr/>
        </p:nvGrpSpPr>
        <p:grpSpPr>
          <a:xfrm>
            <a:off x="2624262" y="1532866"/>
            <a:ext cx="368186" cy="366364"/>
            <a:chOff x="-63679950" y="3360375"/>
            <a:chExt cx="318225" cy="316650"/>
          </a:xfrm>
        </p:grpSpPr>
        <p:sp>
          <p:nvSpPr>
            <p:cNvPr id="6343" name="Google Shape;6343;p85"/>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5"/>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5"/>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5"/>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7" name="Google Shape;6347;p85"/>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8" name="Google Shape;6348;p85"/>
          <p:cNvGrpSpPr/>
          <p:nvPr/>
        </p:nvGrpSpPr>
        <p:grpSpPr>
          <a:xfrm>
            <a:off x="2622889" y="2404203"/>
            <a:ext cx="370934" cy="367521"/>
            <a:chOff x="-63679950" y="4093450"/>
            <a:chExt cx="320600" cy="317650"/>
          </a:xfrm>
        </p:grpSpPr>
        <p:sp>
          <p:nvSpPr>
            <p:cNvPr id="6349" name="Google Shape;6349;p85"/>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5"/>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5"/>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85"/>
          <p:cNvGrpSpPr/>
          <p:nvPr/>
        </p:nvGrpSpPr>
        <p:grpSpPr>
          <a:xfrm>
            <a:off x="1283006" y="2897205"/>
            <a:ext cx="366364" cy="367290"/>
            <a:chOff x="-61784125" y="3377700"/>
            <a:chExt cx="316650" cy="317450"/>
          </a:xfrm>
        </p:grpSpPr>
        <p:sp>
          <p:nvSpPr>
            <p:cNvPr id="6353" name="Google Shape;6353;p85"/>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5"/>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5"/>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5"/>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5"/>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5"/>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5"/>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85"/>
          <p:cNvGrpSpPr/>
          <p:nvPr/>
        </p:nvGrpSpPr>
        <p:grpSpPr>
          <a:xfrm>
            <a:off x="1283006" y="3347607"/>
            <a:ext cx="366364" cy="367290"/>
            <a:chOff x="-61783350" y="3743950"/>
            <a:chExt cx="316650" cy="317450"/>
          </a:xfrm>
        </p:grpSpPr>
        <p:sp>
          <p:nvSpPr>
            <p:cNvPr id="6361" name="Google Shape;6361;p85"/>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5"/>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3" name="Google Shape;6363;p85"/>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5"/>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5"/>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6" name="Google Shape;6366;p85"/>
          <p:cNvGrpSpPr/>
          <p:nvPr/>
        </p:nvGrpSpPr>
        <p:grpSpPr>
          <a:xfrm>
            <a:off x="3504430" y="3807440"/>
            <a:ext cx="369112" cy="364657"/>
            <a:chOff x="-59869425" y="4102225"/>
            <a:chExt cx="319025" cy="315175"/>
          </a:xfrm>
        </p:grpSpPr>
        <p:sp>
          <p:nvSpPr>
            <p:cNvPr id="6367" name="Google Shape;6367;p85"/>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5"/>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5"/>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5"/>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85"/>
          <p:cNvGrpSpPr/>
          <p:nvPr/>
        </p:nvGrpSpPr>
        <p:grpSpPr>
          <a:xfrm>
            <a:off x="2623233" y="4276262"/>
            <a:ext cx="366364" cy="365467"/>
            <a:chOff x="-59029025" y="3711650"/>
            <a:chExt cx="316650" cy="315875"/>
          </a:xfrm>
        </p:grpSpPr>
        <p:sp>
          <p:nvSpPr>
            <p:cNvPr id="6372" name="Google Shape;6372;p85"/>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5"/>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5"/>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5"/>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5"/>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5"/>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5"/>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85"/>
          <p:cNvGrpSpPr/>
          <p:nvPr/>
        </p:nvGrpSpPr>
        <p:grpSpPr>
          <a:xfrm>
            <a:off x="4859311" y="1532317"/>
            <a:ext cx="351940" cy="348188"/>
            <a:chOff x="581525" y="3254850"/>
            <a:chExt cx="297750" cy="294575"/>
          </a:xfrm>
        </p:grpSpPr>
        <p:sp>
          <p:nvSpPr>
            <p:cNvPr id="6380" name="Google Shape;6380;p8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3" name="Google Shape;6383;p85"/>
          <p:cNvGrpSpPr/>
          <p:nvPr/>
        </p:nvGrpSpPr>
        <p:grpSpPr>
          <a:xfrm>
            <a:off x="4858380" y="1971253"/>
            <a:ext cx="353802" cy="351497"/>
            <a:chOff x="580725" y="3617925"/>
            <a:chExt cx="299325" cy="297375"/>
          </a:xfrm>
        </p:grpSpPr>
        <p:sp>
          <p:nvSpPr>
            <p:cNvPr id="6384" name="Google Shape;6384;p8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85"/>
          <p:cNvGrpSpPr/>
          <p:nvPr/>
        </p:nvGrpSpPr>
        <p:grpSpPr>
          <a:xfrm>
            <a:off x="4860242" y="2418443"/>
            <a:ext cx="350079" cy="350079"/>
            <a:chOff x="583100" y="3982600"/>
            <a:chExt cx="296175" cy="296175"/>
          </a:xfrm>
        </p:grpSpPr>
        <p:sp>
          <p:nvSpPr>
            <p:cNvPr id="6390" name="Google Shape;6390;p8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7" name="Google Shape;6397;p85"/>
          <p:cNvGrpSpPr/>
          <p:nvPr/>
        </p:nvGrpSpPr>
        <p:grpSpPr>
          <a:xfrm>
            <a:off x="7092856" y="1532067"/>
            <a:ext cx="307231" cy="348690"/>
            <a:chOff x="2423775" y="3226875"/>
            <a:chExt cx="259925" cy="295000"/>
          </a:xfrm>
        </p:grpSpPr>
        <p:sp>
          <p:nvSpPr>
            <p:cNvPr id="6398" name="Google Shape;6398;p8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85"/>
          <p:cNvGrpSpPr/>
          <p:nvPr/>
        </p:nvGrpSpPr>
        <p:grpSpPr>
          <a:xfrm>
            <a:off x="7070043" y="1973352"/>
            <a:ext cx="352857" cy="347301"/>
            <a:chOff x="2404875" y="3592725"/>
            <a:chExt cx="298525" cy="293825"/>
          </a:xfrm>
        </p:grpSpPr>
        <p:sp>
          <p:nvSpPr>
            <p:cNvPr id="6402" name="Google Shape;6402;p8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85"/>
          <p:cNvGrpSpPr/>
          <p:nvPr/>
        </p:nvGrpSpPr>
        <p:grpSpPr>
          <a:xfrm>
            <a:off x="7070974" y="2418917"/>
            <a:ext cx="350995" cy="349133"/>
            <a:chOff x="2404875" y="3955825"/>
            <a:chExt cx="296950" cy="295375"/>
          </a:xfrm>
        </p:grpSpPr>
        <p:sp>
          <p:nvSpPr>
            <p:cNvPr id="6406" name="Google Shape;6406;p8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0" name="Google Shape;6410;p85"/>
          <p:cNvGrpSpPr/>
          <p:nvPr/>
        </p:nvGrpSpPr>
        <p:grpSpPr>
          <a:xfrm>
            <a:off x="5764954" y="2883111"/>
            <a:ext cx="349163" cy="350079"/>
            <a:chOff x="4263650" y="3235150"/>
            <a:chExt cx="295400" cy="296175"/>
          </a:xfrm>
        </p:grpSpPr>
        <p:sp>
          <p:nvSpPr>
            <p:cNvPr id="6411" name="Google Shape;6411;p8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6" name="Google Shape;6416;p85"/>
          <p:cNvGrpSpPr/>
          <p:nvPr/>
        </p:nvGrpSpPr>
        <p:grpSpPr>
          <a:xfrm>
            <a:off x="5762634" y="3342272"/>
            <a:ext cx="353802" cy="327739"/>
            <a:chOff x="4266025" y="3609275"/>
            <a:chExt cx="299325" cy="277275"/>
          </a:xfrm>
        </p:grpSpPr>
        <p:sp>
          <p:nvSpPr>
            <p:cNvPr id="6417" name="Google Shape;6417;p8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85"/>
          <p:cNvGrpSpPr/>
          <p:nvPr/>
        </p:nvGrpSpPr>
        <p:grpSpPr>
          <a:xfrm>
            <a:off x="5763092" y="3807659"/>
            <a:ext cx="352886" cy="349133"/>
            <a:chOff x="4263650" y="3963700"/>
            <a:chExt cx="298550" cy="295375"/>
          </a:xfrm>
        </p:grpSpPr>
        <p:sp>
          <p:nvSpPr>
            <p:cNvPr id="6420" name="Google Shape;6420;p8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7" name="Google Shape;6427;p85"/>
          <p:cNvGrpSpPr/>
          <p:nvPr/>
        </p:nvGrpSpPr>
        <p:grpSpPr>
          <a:xfrm>
            <a:off x="8041429" y="2883111"/>
            <a:ext cx="226264" cy="350079"/>
            <a:chOff x="6164975" y="3211525"/>
            <a:chExt cx="191425" cy="296175"/>
          </a:xfrm>
        </p:grpSpPr>
        <p:sp>
          <p:nvSpPr>
            <p:cNvPr id="6428" name="Google Shape;6428;p8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85"/>
          <p:cNvGrpSpPr/>
          <p:nvPr/>
        </p:nvGrpSpPr>
        <p:grpSpPr>
          <a:xfrm>
            <a:off x="5303466" y="1531387"/>
            <a:ext cx="352886" cy="350049"/>
            <a:chOff x="946175" y="3253275"/>
            <a:chExt cx="298550" cy="296150"/>
          </a:xfrm>
        </p:grpSpPr>
        <p:sp>
          <p:nvSpPr>
            <p:cNvPr id="6436" name="Google Shape;6436;p8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1" name="Google Shape;6441;p85"/>
          <p:cNvGrpSpPr/>
          <p:nvPr/>
        </p:nvGrpSpPr>
        <p:grpSpPr>
          <a:xfrm>
            <a:off x="5304397" y="1973351"/>
            <a:ext cx="351024" cy="347301"/>
            <a:chOff x="946175" y="3619500"/>
            <a:chExt cx="296975" cy="293825"/>
          </a:xfrm>
        </p:grpSpPr>
        <p:sp>
          <p:nvSpPr>
            <p:cNvPr id="6442" name="Google Shape;6442;p8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8" name="Google Shape;6448;p85"/>
          <p:cNvGrpSpPr/>
          <p:nvPr/>
        </p:nvGrpSpPr>
        <p:grpSpPr>
          <a:xfrm>
            <a:off x="5303939" y="2417985"/>
            <a:ext cx="351940" cy="350995"/>
            <a:chOff x="944600" y="3981825"/>
            <a:chExt cx="297750" cy="296950"/>
          </a:xfrm>
        </p:grpSpPr>
        <p:sp>
          <p:nvSpPr>
            <p:cNvPr id="6449" name="Google Shape;6449;p8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3" name="Google Shape;6453;p85"/>
          <p:cNvGrpSpPr/>
          <p:nvPr/>
        </p:nvGrpSpPr>
        <p:grpSpPr>
          <a:xfrm>
            <a:off x="7520875" y="1531845"/>
            <a:ext cx="350079" cy="349133"/>
            <a:chOff x="2768750" y="3227275"/>
            <a:chExt cx="296175" cy="295375"/>
          </a:xfrm>
        </p:grpSpPr>
        <p:sp>
          <p:nvSpPr>
            <p:cNvPr id="6454" name="Google Shape;6454;p8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2" name="Google Shape;6462;p85"/>
          <p:cNvGrpSpPr/>
          <p:nvPr/>
        </p:nvGrpSpPr>
        <p:grpSpPr>
          <a:xfrm>
            <a:off x="7541826" y="1972717"/>
            <a:ext cx="308177" cy="348572"/>
            <a:chOff x="2786075" y="3591800"/>
            <a:chExt cx="260725" cy="294900"/>
          </a:xfrm>
        </p:grpSpPr>
        <p:sp>
          <p:nvSpPr>
            <p:cNvPr id="6463" name="Google Shape;6463;p8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85"/>
          <p:cNvGrpSpPr/>
          <p:nvPr/>
        </p:nvGrpSpPr>
        <p:grpSpPr>
          <a:xfrm>
            <a:off x="7582324" y="2418444"/>
            <a:ext cx="227180" cy="350079"/>
            <a:chOff x="2819150" y="3955025"/>
            <a:chExt cx="192200" cy="296175"/>
          </a:xfrm>
        </p:grpSpPr>
        <p:sp>
          <p:nvSpPr>
            <p:cNvPr id="6469" name="Google Shape;6469;p8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85"/>
          <p:cNvGrpSpPr/>
          <p:nvPr/>
        </p:nvGrpSpPr>
        <p:grpSpPr>
          <a:xfrm>
            <a:off x="6206097" y="2884042"/>
            <a:ext cx="349133" cy="348217"/>
            <a:chOff x="4629125" y="3235150"/>
            <a:chExt cx="295375" cy="294600"/>
          </a:xfrm>
        </p:grpSpPr>
        <p:sp>
          <p:nvSpPr>
            <p:cNvPr id="6474" name="Google Shape;6474;p8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85"/>
          <p:cNvGrpSpPr/>
          <p:nvPr/>
        </p:nvGrpSpPr>
        <p:grpSpPr>
          <a:xfrm>
            <a:off x="6206082" y="3331575"/>
            <a:ext cx="349163" cy="349133"/>
            <a:chOff x="4628325" y="3599825"/>
            <a:chExt cx="295400" cy="295375"/>
          </a:xfrm>
        </p:grpSpPr>
        <p:sp>
          <p:nvSpPr>
            <p:cNvPr id="6480" name="Google Shape;6480;p8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2" name="Google Shape;6492;p85"/>
          <p:cNvGrpSpPr/>
          <p:nvPr/>
        </p:nvGrpSpPr>
        <p:grpSpPr>
          <a:xfrm>
            <a:off x="6227033" y="3807186"/>
            <a:ext cx="307261" cy="350079"/>
            <a:chOff x="4645650" y="3962900"/>
            <a:chExt cx="259950" cy="296175"/>
          </a:xfrm>
        </p:grpSpPr>
        <p:sp>
          <p:nvSpPr>
            <p:cNvPr id="6493" name="Google Shape;6493;p8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85"/>
          <p:cNvGrpSpPr/>
          <p:nvPr/>
        </p:nvGrpSpPr>
        <p:grpSpPr>
          <a:xfrm>
            <a:off x="7979994" y="3332048"/>
            <a:ext cx="349133" cy="348188"/>
            <a:chOff x="6143725" y="3582500"/>
            <a:chExt cx="295375" cy="294575"/>
          </a:xfrm>
        </p:grpSpPr>
        <p:sp>
          <p:nvSpPr>
            <p:cNvPr id="6500" name="Google Shape;6500;p8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85"/>
          <p:cNvGrpSpPr/>
          <p:nvPr/>
        </p:nvGrpSpPr>
        <p:grpSpPr>
          <a:xfrm>
            <a:off x="5748820" y="1531387"/>
            <a:ext cx="350995" cy="350049"/>
            <a:chOff x="1310075" y="3253275"/>
            <a:chExt cx="296950" cy="296150"/>
          </a:xfrm>
        </p:grpSpPr>
        <p:sp>
          <p:nvSpPr>
            <p:cNvPr id="6508" name="Google Shape;6508;p8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1" name="Google Shape;6511;p85"/>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2" name="Google Shape;6512;p85"/>
          <p:cNvGrpSpPr/>
          <p:nvPr/>
        </p:nvGrpSpPr>
        <p:grpSpPr>
          <a:xfrm>
            <a:off x="5748347" y="2417646"/>
            <a:ext cx="351941" cy="351675"/>
            <a:chOff x="1310075" y="3980250"/>
            <a:chExt cx="297750" cy="297525"/>
          </a:xfrm>
        </p:grpSpPr>
        <p:sp>
          <p:nvSpPr>
            <p:cNvPr id="6513" name="Google Shape;6513;p8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7" name="Google Shape;6517;p85"/>
          <p:cNvGrpSpPr/>
          <p:nvPr/>
        </p:nvGrpSpPr>
        <p:grpSpPr>
          <a:xfrm>
            <a:off x="8013136" y="1531845"/>
            <a:ext cx="266305" cy="349133"/>
            <a:chOff x="3167275" y="3227275"/>
            <a:chExt cx="225300" cy="295375"/>
          </a:xfrm>
        </p:grpSpPr>
        <p:sp>
          <p:nvSpPr>
            <p:cNvPr id="6518" name="Google Shape;6518;p8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3" name="Google Shape;6523;p85"/>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4" name="Google Shape;6524;p85"/>
          <p:cNvGrpSpPr/>
          <p:nvPr/>
        </p:nvGrpSpPr>
        <p:grpSpPr>
          <a:xfrm>
            <a:off x="7970318" y="2418902"/>
            <a:ext cx="351940" cy="349163"/>
            <a:chOff x="3133425" y="3955025"/>
            <a:chExt cx="297750" cy="295400"/>
          </a:xfrm>
        </p:grpSpPr>
        <p:sp>
          <p:nvSpPr>
            <p:cNvPr id="6525" name="Google Shape;6525;p8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8" name="Google Shape;6528;p85"/>
          <p:cNvGrpSpPr/>
          <p:nvPr/>
        </p:nvGrpSpPr>
        <p:grpSpPr>
          <a:xfrm>
            <a:off x="6650491" y="2882490"/>
            <a:ext cx="350079" cy="351320"/>
            <a:chOff x="4991425" y="3234750"/>
            <a:chExt cx="296175" cy="297225"/>
          </a:xfrm>
        </p:grpSpPr>
        <p:sp>
          <p:nvSpPr>
            <p:cNvPr id="6529" name="Google Shape;6529;p8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5" name="Google Shape;6535;p85"/>
          <p:cNvGrpSpPr/>
          <p:nvPr/>
        </p:nvGrpSpPr>
        <p:grpSpPr>
          <a:xfrm>
            <a:off x="6650491" y="3352053"/>
            <a:ext cx="350079" cy="308177"/>
            <a:chOff x="4991425" y="3617150"/>
            <a:chExt cx="296175" cy="260725"/>
          </a:xfrm>
        </p:grpSpPr>
        <p:sp>
          <p:nvSpPr>
            <p:cNvPr id="6536" name="Google Shape;6536;p8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3" name="Google Shape;6543;p85"/>
          <p:cNvGrpSpPr/>
          <p:nvPr/>
        </p:nvGrpSpPr>
        <p:grpSpPr>
          <a:xfrm>
            <a:off x="6727764" y="3807644"/>
            <a:ext cx="195532" cy="349163"/>
            <a:chOff x="5056800" y="3962900"/>
            <a:chExt cx="165425" cy="295400"/>
          </a:xfrm>
        </p:grpSpPr>
        <p:sp>
          <p:nvSpPr>
            <p:cNvPr id="6544" name="Google Shape;6544;p8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7" name="Google Shape;6547;p85"/>
          <p:cNvGrpSpPr/>
          <p:nvPr/>
        </p:nvGrpSpPr>
        <p:grpSpPr>
          <a:xfrm>
            <a:off x="7979062" y="3807660"/>
            <a:ext cx="350995" cy="349133"/>
            <a:chOff x="6168925" y="3936925"/>
            <a:chExt cx="296950" cy="295375"/>
          </a:xfrm>
        </p:grpSpPr>
        <p:sp>
          <p:nvSpPr>
            <p:cNvPr id="6548" name="Google Shape;6548;p8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85"/>
          <p:cNvGrpSpPr/>
          <p:nvPr/>
        </p:nvGrpSpPr>
        <p:grpSpPr>
          <a:xfrm>
            <a:off x="6192756" y="1531845"/>
            <a:ext cx="348188" cy="349133"/>
            <a:chOff x="1674750" y="3254050"/>
            <a:chExt cx="294575" cy="295375"/>
          </a:xfrm>
        </p:grpSpPr>
        <p:sp>
          <p:nvSpPr>
            <p:cNvPr id="6555" name="Google Shape;6555;p8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85"/>
          <p:cNvGrpSpPr/>
          <p:nvPr/>
        </p:nvGrpSpPr>
        <p:grpSpPr>
          <a:xfrm>
            <a:off x="6207177" y="1972435"/>
            <a:ext cx="319347" cy="349133"/>
            <a:chOff x="1687350" y="3618725"/>
            <a:chExt cx="270175" cy="295375"/>
          </a:xfrm>
        </p:grpSpPr>
        <p:sp>
          <p:nvSpPr>
            <p:cNvPr id="6559" name="Google Shape;6559;p8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85"/>
          <p:cNvGrpSpPr/>
          <p:nvPr/>
        </p:nvGrpSpPr>
        <p:grpSpPr>
          <a:xfrm>
            <a:off x="6190880" y="2418916"/>
            <a:ext cx="351940" cy="349133"/>
            <a:chOff x="1672375" y="3982600"/>
            <a:chExt cx="297750" cy="295375"/>
          </a:xfrm>
        </p:grpSpPr>
        <p:sp>
          <p:nvSpPr>
            <p:cNvPr id="6563" name="Google Shape;6563;p8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6" name="Google Shape;6566;p85"/>
          <p:cNvGrpSpPr/>
          <p:nvPr/>
        </p:nvGrpSpPr>
        <p:grpSpPr>
          <a:xfrm>
            <a:off x="4882872" y="2883111"/>
            <a:ext cx="350079" cy="350079"/>
            <a:chOff x="3497300" y="3227275"/>
            <a:chExt cx="296175" cy="296175"/>
          </a:xfrm>
        </p:grpSpPr>
        <p:sp>
          <p:nvSpPr>
            <p:cNvPr id="6567" name="Google Shape;6567;p8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85"/>
          <p:cNvGrpSpPr/>
          <p:nvPr/>
        </p:nvGrpSpPr>
        <p:grpSpPr>
          <a:xfrm>
            <a:off x="4883345" y="3332506"/>
            <a:ext cx="349133" cy="347272"/>
            <a:chOff x="3497300" y="3591950"/>
            <a:chExt cx="295375" cy="293800"/>
          </a:xfrm>
        </p:grpSpPr>
        <p:sp>
          <p:nvSpPr>
            <p:cNvPr id="6576" name="Google Shape;6576;p8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85"/>
          <p:cNvGrpSpPr/>
          <p:nvPr/>
        </p:nvGrpSpPr>
        <p:grpSpPr>
          <a:xfrm>
            <a:off x="4883345" y="3807644"/>
            <a:ext cx="349133" cy="349163"/>
            <a:chOff x="3497300" y="3955025"/>
            <a:chExt cx="295375" cy="295400"/>
          </a:xfrm>
        </p:grpSpPr>
        <p:sp>
          <p:nvSpPr>
            <p:cNvPr id="6585" name="Google Shape;6585;p8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8" name="Google Shape;6588;p85"/>
          <p:cNvGrpSpPr/>
          <p:nvPr/>
        </p:nvGrpSpPr>
        <p:grpSpPr>
          <a:xfrm>
            <a:off x="7107917" y="2883835"/>
            <a:ext cx="327739" cy="348631"/>
            <a:chOff x="5364750" y="3235150"/>
            <a:chExt cx="277275" cy="294950"/>
          </a:xfrm>
        </p:grpSpPr>
        <p:sp>
          <p:nvSpPr>
            <p:cNvPr id="6589" name="Google Shape;6589;p8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85"/>
          <p:cNvGrpSpPr/>
          <p:nvPr/>
        </p:nvGrpSpPr>
        <p:grpSpPr>
          <a:xfrm>
            <a:off x="7096274" y="3330171"/>
            <a:ext cx="351024" cy="351940"/>
            <a:chOff x="5355300" y="3598250"/>
            <a:chExt cx="296975" cy="297750"/>
          </a:xfrm>
        </p:grpSpPr>
        <p:sp>
          <p:nvSpPr>
            <p:cNvPr id="6598" name="Google Shape;6598;p8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85"/>
          <p:cNvGrpSpPr/>
          <p:nvPr/>
        </p:nvGrpSpPr>
        <p:grpSpPr>
          <a:xfrm>
            <a:off x="7100470" y="3869093"/>
            <a:ext cx="342632" cy="226264"/>
            <a:chOff x="5358450" y="4015675"/>
            <a:chExt cx="289875" cy="191425"/>
          </a:xfrm>
        </p:grpSpPr>
        <p:sp>
          <p:nvSpPr>
            <p:cNvPr id="6607" name="Google Shape;6607;p8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85"/>
          <p:cNvGrpSpPr/>
          <p:nvPr/>
        </p:nvGrpSpPr>
        <p:grpSpPr>
          <a:xfrm>
            <a:off x="6226953" y="4251624"/>
            <a:ext cx="351024" cy="325464"/>
            <a:chOff x="6543825" y="3202075"/>
            <a:chExt cx="296975" cy="275350"/>
          </a:xfrm>
        </p:grpSpPr>
        <p:sp>
          <p:nvSpPr>
            <p:cNvPr id="6612" name="Google Shape;6612;p8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85"/>
          <p:cNvGrpSpPr/>
          <p:nvPr/>
        </p:nvGrpSpPr>
        <p:grpSpPr>
          <a:xfrm>
            <a:off x="6633934" y="1531372"/>
            <a:ext cx="350079" cy="350079"/>
            <a:chOff x="2037825" y="3254050"/>
            <a:chExt cx="296175" cy="296175"/>
          </a:xfrm>
        </p:grpSpPr>
        <p:sp>
          <p:nvSpPr>
            <p:cNvPr id="6620" name="Google Shape;6620;p8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85"/>
          <p:cNvGrpSpPr/>
          <p:nvPr/>
        </p:nvGrpSpPr>
        <p:grpSpPr>
          <a:xfrm>
            <a:off x="6632072" y="1972539"/>
            <a:ext cx="353802" cy="348926"/>
            <a:chOff x="2034675" y="3617925"/>
            <a:chExt cx="299325" cy="295200"/>
          </a:xfrm>
        </p:grpSpPr>
        <p:sp>
          <p:nvSpPr>
            <p:cNvPr id="6627" name="Google Shape;6627;p8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85"/>
          <p:cNvGrpSpPr/>
          <p:nvPr/>
        </p:nvGrpSpPr>
        <p:grpSpPr>
          <a:xfrm>
            <a:off x="6633934" y="2418916"/>
            <a:ext cx="350079" cy="349133"/>
            <a:chOff x="2037825" y="3981825"/>
            <a:chExt cx="296175" cy="295375"/>
          </a:xfrm>
        </p:grpSpPr>
        <p:sp>
          <p:nvSpPr>
            <p:cNvPr id="6633" name="Google Shape;6633;p8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85"/>
          <p:cNvGrpSpPr/>
          <p:nvPr/>
        </p:nvGrpSpPr>
        <p:grpSpPr>
          <a:xfrm>
            <a:off x="5318952" y="2915232"/>
            <a:ext cx="350079" cy="285837"/>
            <a:chOff x="3860400" y="3254050"/>
            <a:chExt cx="296175" cy="241825"/>
          </a:xfrm>
        </p:grpSpPr>
        <p:sp>
          <p:nvSpPr>
            <p:cNvPr id="6637" name="Google Shape;6637;p8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85"/>
          <p:cNvGrpSpPr/>
          <p:nvPr/>
        </p:nvGrpSpPr>
        <p:grpSpPr>
          <a:xfrm>
            <a:off x="5318479" y="3331102"/>
            <a:ext cx="351024" cy="350079"/>
            <a:chOff x="3859600" y="3591950"/>
            <a:chExt cx="296975" cy="296175"/>
          </a:xfrm>
        </p:grpSpPr>
        <p:sp>
          <p:nvSpPr>
            <p:cNvPr id="6645" name="Google Shape;6645;p8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85"/>
          <p:cNvGrpSpPr/>
          <p:nvPr/>
        </p:nvGrpSpPr>
        <p:grpSpPr>
          <a:xfrm>
            <a:off x="5318952" y="3807186"/>
            <a:ext cx="350079" cy="350079"/>
            <a:chOff x="3860400" y="3955025"/>
            <a:chExt cx="296175" cy="296175"/>
          </a:xfrm>
        </p:grpSpPr>
        <p:sp>
          <p:nvSpPr>
            <p:cNvPr id="6649" name="Google Shape;6649;p8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4" name="Google Shape;6654;p85"/>
          <p:cNvGrpSpPr/>
          <p:nvPr/>
        </p:nvGrpSpPr>
        <p:grpSpPr>
          <a:xfrm>
            <a:off x="7534167" y="2883584"/>
            <a:ext cx="355664" cy="349133"/>
            <a:chOff x="5716825" y="3235950"/>
            <a:chExt cx="300900" cy="295375"/>
          </a:xfrm>
        </p:grpSpPr>
        <p:sp>
          <p:nvSpPr>
            <p:cNvPr id="6655" name="Google Shape;6655;p8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85"/>
          <p:cNvGrpSpPr/>
          <p:nvPr/>
        </p:nvGrpSpPr>
        <p:grpSpPr>
          <a:xfrm>
            <a:off x="7547199" y="3342272"/>
            <a:ext cx="329601" cy="327739"/>
            <a:chOff x="5727850" y="3609275"/>
            <a:chExt cx="278850" cy="277275"/>
          </a:xfrm>
        </p:grpSpPr>
        <p:sp>
          <p:nvSpPr>
            <p:cNvPr id="6660" name="Google Shape;6660;p8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85"/>
          <p:cNvGrpSpPr/>
          <p:nvPr/>
        </p:nvGrpSpPr>
        <p:grpSpPr>
          <a:xfrm>
            <a:off x="7558383" y="3807659"/>
            <a:ext cx="307231" cy="349133"/>
            <a:chOff x="5736525" y="3963700"/>
            <a:chExt cx="259925" cy="295375"/>
          </a:xfrm>
        </p:grpSpPr>
        <p:sp>
          <p:nvSpPr>
            <p:cNvPr id="6666" name="Google Shape;6666;p8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3" name="Google Shape;6673;p85"/>
          <p:cNvGrpSpPr/>
          <p:nvPr/>
        </p:nvGrpSpPr>
        <p:grpSpPr>
          <a:xfrm>
            <a:off x="6649963" y="4256985"/>
            <a:ext cx="351024" cy="350079"/>
            <a:chOff x="6553275" y="3604550"/>
            <a:chExt cx="296975" cy="296175"/>
          </a:xfrm>
        </p:grpSpPr>
        <p:sp>
          <p:nvSpPr>
            <p:cNvPr id="6674" name="Google Shape;6674;p8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83" name="Shape 6683"/>
        <p:cNvGrpSpPr/>
        <p:nvPr/>
      </p:nvGrpSpPr>
      <p:grpSpPr>
        <a:xfrm>
          <a:off x="0" y="0"/>
          <a:ext cx="0" cy="0"/>
          <a:chOff x="0" y="0"/>
          <a:chExt cx="0" cy="0"/>
        </a:xfrm>
      </p:grpSpPr>
      <p:sp>
        <p:nvSpPr>
          <p:cNvPr id="6684" name="Google Shape;6684;p86"/>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685" name="Google Shape;6685;p86"/>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6686" name="Google Shape;6686;p86"/>
          <p:cNvGrpSpPr/>
          <p:nvPr/>
        </p:nvGrpSpPr>
        <p:grpSpPr>
          <a:xfrm>
            <a:off x="877057" y="1532946"/>
            <a:ext cx="294401" cy="353645"/>
            <a:chOff x="-35814600" y="3202075"/>
            <a:chExt cx="242625" cy="291450"/>
          </a:xfrm>
        </p:grpSpPr>
        <p:sp>
          <p:nvSpPr>
            <p:cNvPr id="6687" name="Google Shape;6687;p86"/>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6"/>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6"/>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6"/>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6"/>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6"/>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6"/>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86"/>
          <p:cNvGrpSpPr/>
          <p:nvPr/>
        </p:nvGrpSpPr>
        <p:grpSpPr>
          <a:xfrm>
            <a:off x="847435" y="1973866"/>
            <a:ext cx="353645" cy="353888"/>
            <a:chOff x="-35839800" y="3561025"/>
            <a:chExt cx="291450" cy="291650"/>
          </a:xfrm>
        </p:grpSpPr>
        <p:sp>
          <p:nvSpPr>
            <p:cNvPr id="6695" name="Google Shape;6695;p86"/>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6"/>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6"/>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6"/>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6"/>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6"/>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6"/>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2" name="Google Shape;6702;p86"/>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3" name="Google Shape;6703;p86"/>
          <p:cNvGrpSpPr/>
          <p:nvPr/>
        </p:nvGrpSpPr>
        <p:grpSpPr>
          <a:xfrm>
            <a:off x="3084980" y="1532946"/>
            <a:ext cx="353645" cy="353645"/>
            <a:chOff x="-34003850" y="3227275"/>
            <a:chExt cx="291450" cy="291450"/>
          </a:xfrm>
        </p:grpSpPr>
        <p:sp>
          <p:nvSpPr>
            <p:cNvPr id="6704" name="Google Shape;6704;p86"/>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6"/>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6"/>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6"/>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6"/>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9" name="Google Shape;6709;p86"/>
          <p:cNvGrpSpPr/>
          <p:nvPr/>
        </p:nvGrpSpPr>
        <p:grpSpPr>
          <a:xfrm>
            <a:off x="3084510" y="1973638"/>
            <a:ext cx="354586" cy="354343"/>
            <a:chOff x="-34004625" y="3585850"/>
            <a:chExt cx="292225" cy="292025"/>
          </a:xfrm>
        </p:grpSpPr>
        <p:sp>
          <p:nvSpPr>
            <p:cNvPr id="6710" name="Google Shape;6710;p86"/>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6"/>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6"/>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6"/>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6"/>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86"/>
          <p:cNvGrpSpPr/>
          <p:nvPr/>
        </p:nvGrpSpPr>
        <p:grpSpPr>
          <a:xfrm>
            <a:off x="3084025" y="2408839"/>
            <a:ext cx="355557" cy="354616"/>
            <a:chOff x="-34005425" y="3945575"/>
            <a:chExt cx="293025" cy="292250"/>
          </a:xfrm>
        </p:grpSpPr>
        <p:sp>
          <p:nvSpPr>
            <p:cNvPr id="6716" name="Google Shape;6716;p86"/>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6"/>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6"/>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86"/>
          <p:cNvGrpSpPr/>
          <p:nvPr/>
        </p:nvGrpSpPr>
        <p:grpSpPr>
          <a:xfrm>
            <a:off x="1731124" y="2882015"/>
            <a:ext cx="358408" cy="355557"/>
            <a:chOff x="-32174975" y="3192625"/>
            <a:chExt cx="295375" cy="293025"/>
          </a:xfrm>
        </p:grpSpPr>
        <p:sp>
          <p:nvSpPr>
            <p:cNvPr id="6720" name="Google Shape;6720;p86"/>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6"/>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6"/>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6"/>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4" name="Google Shape;6724;p86"/>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6"/>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6" name="Google Shape;6726;p86"/>
          <p:cNvGrpSpPr/>
          <p:nvPr/>
        </p:nvGrpSpPr>
        <p:grpSpPr>
          <a:xfrm>
            <a:off x="3970274" y="2882970"/>
            <a:ext cx="354586" cy="353645"/>
            <a:chOff x="-30345325" y="3184750"/>
            <a:chExt cx="292225" cy="291450"/>
          </a:xfrm>
        </p:grpSpPr>
        <p:sp>
          <p:nvSpPr>
            <p:cNvPr id="6727" name="Google Shape;6727;p86"/>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6"/>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6"/>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6"/>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6"/>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86"/>
          <p:cNvGrpSpPr/>
          <p:nvPr/>
        </p:nvGrpSpPr>
        <p:grpSpPr>
          <a:xfrm>
            <a:off x="1295026" y="1532946"/>
            <a:ext cx="353645" cy="353645"/>
            <a:chOff x="-35481425" y="3202075"/>
            <a:chExt cx="291450" cy="291450"/>
          </a:xfrm>
        </p:grpSpPr>
        <p:sp>
          <p:nvSpPr>
            <p:cNvPr id="6733" name="Google Shape;6733;p86"/>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6"/>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6"/>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6"/>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6"/>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6"/>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6"/>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86"/>
          <p:cNvGrpSpPr/>
          <p:nvPr/>
        </p:nvGrpSpPr>
        <p:grpSpPr>
          <a:xfrm>
            <a:off x="1294556" y="1974472"/>
            <a:ext cx="354586" cy="352675"/>
            <a:chOff x="-35482200" y="3561225"/>
            <a:chExt cx="292225" cy="290650"/>
          </a:xfrm>
        </p:grpSpPr>
        <p:sp>
          <p:nvSpPr>
            <p:cNvPr id="6741" name="Google Shape;6741;p86"/>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6"/>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6"/>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4" name="Google Shape;6744;p86"/>
          <p:cNvGrpSpPr/>
          <p:nvPr/>
        </p:nvGrpSpPr>
        <p:grpSpPr>
          <a:xfrm>
            <a:off x="1295026" y="2409340"/>
            <a:ext cx="353645" cy="353615"/>
            <a:chOff x="-35481425" y="3919600"/>
            <a:chExt cx="291450" cy="291425"/>
          </a:xfrm>
        </p:grpSpPr>
        <p:sp>
          <p:nvSpPr>
            <p:cNvPr id="6745" name="Google Shape;6745;p86"/>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6"/>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6"/>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6"/>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6"/>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6"/>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6"/>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6"/>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86"/>
          <p:cNvGrpSpPr/>
          <p:nvPr/>
        </p:nvGrpSpPr>
        <p:grpSpPr>
          <a:xfrm>
            <a:off x="3530661" y="1533431"/>
            <a:ext cx="357468" cy="352675"/>
            <a:chOff x="-33645475" y="3228075"/>
            <a:chExt cx="294600" cy="290650"/>
          </a:xfrm>
        </p:grpSpPr>
        <p:sp>
          <p:nvSpPr>
            <p:cNvPr id="6754" name="Google Shape;6754;p86"/>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6"/>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6"/>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6"/>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6"/>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6"/>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6"/>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86"/>
          <p:cNvGrpSpPr/>
          <p:nvPr/>
        </p:nvGrpSpPr>
        <p:grpSpPr>
          <a:xfrm>
            <a:off x="3531631" y="1973516"/>
            <a:ext cx="355526" cy="354586"/>
            <a:chOff x="-33646250" y="3586425"/>
            <a:chExt cx="293000" cy="292225"/>
          </a:xfrm>
        </p:grpSpPr>
        <p:sp>
          <p:nvSpPr>
            <p:cNvPr id="6762" name="Google Shape;6762;p86"/>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6"/>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4" name="Google Shape;6764;p86"/>
          <p:cNvGrpSpPr/>
          <p:nvPr/>
        </p:nvGrpSpPr>
        <p:grpSpPr>
          <a:xfrm>
            <a:off x="3532101" y="2408369"/>
            <a:ext cx="354586" cy="355557"/>
            <a:chOff x="-33645475" y="3944800"/>
            <a:chExt cx="292225" cy="293025"/>
          </a:xfrm>
        </p:grpSpPr>
        <p:sp>
          <p:nvSpPr>
            <p:cNvPr id="6765" name="Google Shape;6765;p86"/>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6"/>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6"/>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6"/>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6"/>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6"/>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6"/>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6"/>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6"/>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6"/>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86"/>
          <p:cNvGrpSpPr/>
          <p:nvPr/>
        </p:nvGrpSpPr>
        <p:grpSpPr>
          <a:xfrm>
            <a:off x="2185320" y="2882106"/>
            <a:ext cx="352675" cy="355375"/>
            <a:chOff x="-31809525" y="3192625"/>
            <a:chExt cx="290650" cy="292875"/>
          </a:xfrm>
        </p:grpSpPr>
        <p:sp>
          <p:nvSpPr>
            <p:cNvPr id="6776" name="Google Shape;6776;p86"/>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6"/>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6"/>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6"/>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86"/>
          <p:cNvGrpSpPr/>
          <p:nvPr/>
        </p:nvGrpSpPr>
        <p:grpSpPr>
          <a:xfrm>
            <a:off x="2184835" y="3352658"/>
            <a:ext cx="353645" cy="355557"/>
            <a:chOff x="-31811100" y="3550975"/>
            <a:chExt cx="291450" cy="293025"/>
          </a:xfrm>
        </p:grpSpPr>
        <p:sp>
          <p:nvSpPr>
            <p:cNvPr id="6781" name="Google Shape;6781;p86"/>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6"/>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6"/>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6"/>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6"/>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6"/>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6"/>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8" name="Google Shape;6788;p86"/>
          <p:cNvGrpSpPr/>
          <p:nvPr/>
        </p:nvGrpSpPr>
        <p:grpSpPr>
          <a:xfrm>
            <a:off x="2178631" y="3816962"/>
            <a:ext cx="366052" cy="356831"/>
            <a:chOff x="-31817400" y="3910025"/>
            <a:chExt cx="301675" cy="294075"/>
          </a:xfrm>
        </p:grpSpPr>
        <p:sp>
          <p:nvSpPr>
            <p:cNvPr id="6789" name="Google Shape;6789;p86"/>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6"/>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6"/>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86"/>
          <p:cNvGrpSpPr/>
          <p:nvPr/>
        </p:nvGrpSpPr>
        <p:grpSpPr>
          <a:xfrm>
            <a:off x="3970259" y="3353143"/>
            <a:ext cx="354616" cy="354586"/>
            <a:chOff x="-30354000" y="3569100"/>
            <a:chExt cx="292250" cy="292225"/>
          </a:xfrm>
        </p:grpSpPr>
        <p:sp>
          <p:nvSpPr>
            <p:cNvPr id="6793" name="Google Shape;6793;p86"/>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6"/>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6"/>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6"/>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6"/>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6"/>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86"/>
          <p:cNvGrpSpPr/>
          <p:nvPr/>
        </p:nvGrpSpPr>
        <p:grpSpPr>
          <a:xfrm>
            <a:off x="1748837" y="1532946"/>
            <a:ext cx="342148" cy="353645"/>
            <a:chOff x="-35118325" y="3202075"/>
            <a:chExt cx="281975" cy="291450"/>
          </a:xfrm>
        </p:grpSpPr>
        <p:sp>
          <p:nvSpPr>
            <p:cNvPr id="6800" name="Google Shape;6800;p86"/>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6"/>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6"/>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6"/>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86"/>
          <p:cNvGrpSpPr/>
          <p:nvPr/>
        </p:nvGrpSpPr>
        <p:grpSpPr>
          <a:xfrm>
            <a:off x="1742618" y="1974199"/>
            <a:ext cx="354586" cy="353221"/>
            <a:chOff x="-35123050" y="3561225"/>
            <a:chExt cx="292225" cy="291100"/>
          </a:xfrm>
        </p:grpSpPr>
        <p:sp>
          <p:nvSpPr>
            <p:cNvPr id="6805" name="Google Shape;6805;p86"/>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6"/>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86"/>
          <p:cNvGrpSpPr/>
          <p:nvPr/>
        </p:nvGrpSpPr>
        <p:grpSpPr>
          <a:xfrm>
            <a:off x="1784677" y="2409340"/>
            <a:ext cx="270467" cy="353615"/>
            <a:chOff x="-35089175" y="3919600"/>
            <a:chExt cx="222900" cy="291425"/>
          </a:xfrm>
        </p:grpSpPr>
        <p:sp>
          <p:nvSpPr>
            <p:cNvPr id="6808" name="Google Shape;6808;p86"/>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6"/>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86"/>
          <p:cNvGrpSpPr/>
          <p:nvPr/>
        </p:nvGrpSpPr>
        <p:grpSpPr>
          <a:xfrm>
            <a:off x="3981673" y="1532703"/>
            <a:ext cx="336445" cy="354131"/>
            <a:chOff x="-33277650" y="3226875"/>
            <a:chExt cx="277275" cy="291850"/>
          </a:xfrm>
        </p:grpSpPr>
        <p:sp>
          <p:nvSpPr>
            <p:cNvPr id="6811" name="Google Shape;6811;p86"/>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6"/>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6"/>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6"/>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6"/>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6"/>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6"/>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86"/>
          <p:cNvGrpSpPr/>
          <p:nvPr/>
        </p:nvGrpSpPr>
        <p:grpSpPr>
          <a:xfrm>
            <a:off x="3973073" y="1973987"/>
            <a:ext cx="353645" cy="353645"/>
            <a:chOff x="-33286325" y="3586425"/>
            <a:chExt cx="291450" cy="291450"/>
          </a:xfrm>
        </p:grpSpPr>
        <p:sp>
          <p:nvSpPr>
            <p:cNvPr id="6819" name="Google Shape;6819;p86"/>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6"/>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6"/>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6"/>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6"/>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86"/>
          <p:cNvGrpSpPr/>
          <p:nvPr/>
        </p:nvGrpSpPr>
        <p:grpSpPr>
          <a:xfrm>
            <a:off x="3973073" y="2408369"/>
            <a:ext cx="353645" cy="355557"/>
            <a:chOff x="-33286325" y="3944800"/>
            <a:chExt cx="291450" cy="293025"/>
          </a:xfrm>
        </p:grpSpPr>
        <p:sp>
          <p:nvSpPr>
            <p:cNvPr id="6825" name="Google Shape;6825;p86"/>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6"/>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6"/>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6"/>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86"/>
          <p:cNvGrpSpPr/>
          <p:nvPr/>
        </p:nvGrpSpPr>
        <p:grpSpPr>
          <a:xfrm>
            <a:off x="2631470" y="2881529"/>
            <a:ext cx="353645" cy="356527"/>
            <a:chOff x="-31452725" y="3191825"/>
            <a:chExt cx="291450" cy="293825"/>
          </a:xfrm>
        </p:grpSpPr>
        <p:sp>
          <p:nvSpPr>
            <p:cNvPr id="6830" name="Google Shape;6830;p86"/>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6"/>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6"/>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6"/>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86"/>
          <p:cNvGrpSpPr/>
          <p:nvPr/>
        </p:nvGrpSpPr>
        <p:grpSpPr>
          <a:xfrm>
            <a:off x="2631000" y="3353144"/>
            <a:ext cx="354586" cy="354586"/>
            <a:chOff x="-31452725" y="3551775"/>
            <a:chExt cx="292225" cy="292225"/>
          </a:xfrm>
        </p:grpSpPr>
        <p:sp>
          <p:nvSpPr>
            <p:cNvPr id="6835" name="Google Shape;6835;p86"/>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6"/>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6"/>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6"/>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9" name="Google Shape;6839;p86"/>
          <p:cNvGrpSpPr/>
          <p:nvPr/>
        </p:nvGrpSpPr>
        <p:grpSpPr>
          <a:xfrm>
            <a:off x="2629559" y="3817129"/>
            <a:ext cx="357468" cy="356497"/>
            <a:chOff x="-31455100" y="3909350"/>
            <a:chExt cx="294600" cy="293800"/>
          </a:xfrm>
        </p:grpSpPr>
        <p:sp>
          <p:nvSpPr>
            <p:cNvPr id="6840" name="Google Shape;6840;p86"/>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6"/>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86"/>
          <p:cNvGrpSpPr/>
          <p:nvPr/>
        </p:nvGrpSpPr>
        <p:grpSpPr>
          <a:xfrm>
            <a:off x="3970744" y="3818084"/>
            <a:ext cx="353645" cy="354586"/>
            <a:chOff x="-30345325" y="3918800"/>
            <a:chExt cx="291450" cy="292225"/>
          </a:xfrm>
        </p:grpSpPr>
        <p:sp>
          <p:nvSpPr>
            <p:cNvPr id="6843" name="Google Shape;6843;p86"/>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6"/>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6"/>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6"/>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6"/>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86"/>
          <p:cNvGrpSpPr/>
          <p:nvPr/>
        </p:nvGrpSpPr>
        <p:grpSpPr>
          <a:xfrm>
            <a:off x="2200736" y="1532946"/>
            <a:ext cx="332593" cy="353645"/>
            <a:chOff x="-34755225" y="3202075"/>
            <a:chExt cx="274100" cy="291450"/>
          </a:xfrm>
        </p:grpSpPr>
        <p:sp>
          <p:nvSpPr>
            <p:cNvPr id="6849" name="Google Shape;6849;p86"/>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6"/>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6"/>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6"/>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6"/>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6"/>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6"/>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86"/>
          <p:cNvGrpSpPr/>
          <p:nvPr/>
        </p:nvGrpSpPr>
        <p:grpSpPr>
          <a:xfrm>
            <a:off x="2190209" y="1973987"/>
            <a:ext cx="353645" cy="353645"/>
            <a:chOff x="-34763900" y="3561225"/>
            <a:chExt cx="291450" cy="291450"/>
          </a:xfrm>
        </p:grpSpPr>
        <p:sp>
          <p:nvSpPr>
            <p:cNvPr id="6857" name="Google Shape;6857;p86"/>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6"/>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6"/>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0" name="Google Shape;6860;p86"/>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1" name="Google Shape;6861;p86"/>
          <p:cNvGrpSpPr/>
          <p:nvPr/>
        </p:nvGrpSpPr>
        <p:grpSpPr>
          <a:xfrm>
            <a:off x="845106" y="2882499"/>
            <a:ext cx="354586" cy="354586"/>
            <a:chOff x="-32927950" y="3227275"/>
            <a:chExt cx="292225" cy="292225"/>
          </a:xfrm>
        </p:grpSpPr>
        <p:sp>
          <p:nvSpPr>
            <p:cNvPr id="6862" name="Google Shape;6862;p86"/>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6"/>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6"/>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6"/>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6"/>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86"/>
          <p:cNvGrpSpPr/>
          <p:nvPr/>
        </p:nvGrpSpPr>
        <p:grpSpPr>
          <a:xfrm>
            <a:off x="844621" y="3353613"/>
            <a:ext cx="355557" cy="353645"/>
            <a:chOff x="-32927950" y="3586425"/>
            <a:chExt cx="293025" cy="291450"/>
          </a:xfrm>
        </p:grpSpPr>
        <p:sp>
          <p:nvSpPr>
            <p:cNvPr id="6868" name="Google Shape;6868;p86"/>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6"/>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6"/>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6"/>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6"/>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3" name="Google Shape;6873;p86"/>
          <p:cNvGrpSpPr/>
          <p:nvPr/>
        </p:nvGrpSpPr>
        <p:grpSpPr>
          <a:xfrm>
            <a:off x="845106" y="3817598"/>
            <a:ext cx="354586" cy="355557"/>
            <a:chOff x="-32927950" y="3944800"/>
            <a:chExt cx="292225" cy="293025"/>
          </a:xfrm>
        </p:grpSpPr>
        <p:sp>
          <p:nvSpPr>
            <p:cNvPr id="6874" name="Google Shape;6874;p86"/>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6"/>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6"/>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6"/>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6"/>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6"/>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6"/>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6"/>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6"/>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86"/>
          <p:cNvGrpSpPr/>
          <p:nvPr/>
        </p:nvGrpSpPr>
        <p:grpSpPr>
          <a:xfrm>
            <a:off x="3073898" y="2882849"/>
            <a:ext cx="354586" cy="353888"/>
            <a:chOff x="-31094350" y="3194000"/>
            <a:chExt cx="292225" cy="291650"/>
          </a:xfrm>
        </p:grpSpPr>
        <p:sp>
          <p:nvSpPr>
            <p:cNvPr id="6884" name="Google Shape;6884;p86"/>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6"/>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6"/>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6"/>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6"/>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6"/>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6"/>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6"/>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86"/>
          <p:cNvGrpSpPr/>
          <p:nvPr/>
        </p:nvGrpSpPr>
        <p:grpSpPr>
          <a:xfrm>
            <a:off x="3074368" y="3353341"/>
            <a:ext cx="353645" cy="354191"/>
            <a:chOff x="-31093575" y="3552550"/>
            <a:chExt cx="291450" cy="291900"/>
          </a:xfrm>
        </p:grpSpPr>
        <p:sp>
          <p:nvSpPr>
            <p:cNvPr id="6893" name="Google Shape;6893;p86"/>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6"/>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6"/>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6"/>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86"/>
          <p:cNvGrpSpPr/>
          <p:nvPr/>
        </p:nvGrpSpPr>
        <p:grpSpPr>
          <a:xfrm>
            <a:off x="3074368" y="3818569"/>
            <a:ext cx="353645" cy="353615"/>
            <a:chOff x="-31093575" y="3911725"/>
            <a:chExt cx="291450" cy="291425"/>
          </a:xfrm>
        </p:grpSpPr>
        <p:sp>
          <p:nvSpPr>
            <p:cNvPr id="6898" name="Google Shape;6898;p86"/>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6"/>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86"/>
          <p:cNvGrpSpPr/>
          <p:nvPr/>
        </p:nvGrpSpPr>
        <p:grpSpPr>
          <a:xfrm>
            <a:off x="2183798" y="4275536"/>
            <a:ext cx="356497" cy="354586"/>
            <a:chOff x="-29946000" y="3183175"/>
            <a:chExt cx="293800" cy="292225"/>
          </a:xfrm>
        </p:grpSpPr>
        <p:sp>
          <p:nvSpPr>
            <p:cNvPr id="6901" name="Google Shape;6901;p86"/>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6"/>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6"/>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6"/>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6"/>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6"/>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86"/>
          <p:cNvGrpSpPr/>
          <p:nvPr/>
        </p:nvGrpSpPr>
        <p:grpSpPr>
          <a:xfrm>
            <a:off x="2628330" y="1532689"/>
            <a:ext cx="358408" cy="354161"/>
            <a:chOff x="-34408675" y="3202075"/>
            <a:chExt cx="295375" cy="291875"/>
          </a:xfrm>
        </p:grpSpPr>
        <p:sp>
          <p:nvSpPr>
            <p:cNvPr id="6908" name="Google Shape;6908;p86"/>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6"/>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6"/>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6"/>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86"/>
          <p:cNvGrpSpPr/>
          <p:nvPr/>
        </p:nvGrpSpPr>
        <p:grpSpPr>
          <a:xfrm>
            <a:off x="2630241" y="1972683"/>
            <a:ext cx="354586" cy="356254"/>
            <a:chOff x="-34405525" y="3558075"/>
            <a:chExt cx="292225" cy="293600"/>
          </a:xfrm>
        </p:grpSpPr>
        <p:sp>
          <p:nvSpPr>
            <p:cNvPr id="6913" name="Google Shape;6913;p86"/>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6"/>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6"/>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86"/>
          <p:cNvGrpSpPr/>
          <p:nvPr/>
        </p:nvGrpSpPr>
        <p:grpSpPr>
          <a:xfrm>
            <a:off x="2629755" y="2409340"/>
            <a:ext cx="355557" cy="353615"/>
            <a:chOff x="-34406325" y="3919600"/>
            <a:chExt cx="293025" cy="291425"/>
          </a:xfrm>
        </p:grpSpPr>
        <p:sp>
          <p:nvSpPr>
            <p:cNvPr id="6917" name="Google Shape;6917;p86"/>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6"/>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6"/>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6"/>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6"/>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6"/>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6"/>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86"/>
          <p:cNvGrpSpPr/>
          <p:nvPr/>
        </p:nvGrpSpPr>
        <p:grpSpPr>
          <a:xfrm>
            <a:off x="1293653" y="2888703"/>
            <a:ext cx="353645" cy="342179"/>
            <a:chOff x="-32568800" y="3232000"/>
            <a:chExt cx="291450" cy="282000"/>
          </a:xfrm>
        </p:grpSpPr>
        <p:sp>
          <p:nvSpPr>
            <p:cNvPr id="6925" name="Google Shape;6925;p86"/>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6"/>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86"/>
          <p:cNvGrpSpPr/>
          <p:nvPr/>
        </p:nvGrpSpPr>
        <p:grpSpPr>
          <a:xfrm>
            <a:off x="1293183" y="3353613"/>
            <a:ext cx="354586" cy="353645"/>
            <a:chOff x="-32569575" y="3586425"/>
            <a:chExt cx="292225" cy="291450"/>
          </a:xfrm>
        </p:grpSpPr>
        <p:sp>
          <p:nvSpPr>
            <p:cNvPr id="6928" name="Google Shape;6928;p86"/>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6"/>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86"/>
          <p:cNvGrpSpPr/>
          <p:nvPr/>
        </p:nvGrpSpPr>
        <p:grpSpPr>
          <a:xfrm>
            <a:off x="1284098" y="3818205"/>
            <a:ext cx="372756" cy="354343"/>
            <a:chOff x="-32576675" y="3944600"/>
            <a:chExt cx="307200" cy="292025"/>
          </a:xfrm>
        </p:grpSpPr>
        <p:sp>
          <p:nvSpPr>
            <p:cNvPr id="6931" name="Google Shape;6931;p86"/>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6"/>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86"/>
          <p:cNvGrpSpPr/>
          <p:nvPr/>
        </p:nvGrpSpPr>
        <p:grpSpPr>
          <a:xfrm>
            <a:off x="3529065" y="2882500"/>
            <a:ext cx="354586" cy="354586"/>
            <a:chOff x="-30735200" y="3192625"/>
            <a:chExt cx="292225" cy="292225"/>
          </a:xfrm>
        </p:grpSpPr>
        <p:sp>
          <p:nvSpPr>
            <p:cNvPr id="6934" name="Google Shape;6934;p86"/>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6"/>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6"/>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6"/>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6"/>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6"/>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6"/>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86"/>
          <p:cNvGrpSpPr/>
          <p:nvPr/>
        </p:nvGrpSpPr>
        <p:grpSpPr>
          <a:xfrm>
            <a:off x="3529065" y="3353932"/>
            <a:ext cx="354586" cy="353008"/>
            <a:chOff x="-30735200" y="3552550"/>
            <a:chExt cx="292225" cy="290925"/>
          </a:xfrm>
        </p:grpSpPr>
        <p:sp>
          <p:nvSpPr>
            <p:cNvPr id="6942" name="Google Shape;6942;p86"/>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6"/>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86"/>
          <p:cNvGrpSpPr/>
          <p:nvPr/>
        </p:nvGrpSpPr>
        <p:grpSpPr>
          <a:xfrm>
            <a:off x="3529065" y="3818554"/>
            <a:ext cx="354586" cy="353645"/>
            <a:chOff x="-30735200" y="3910925"/>
            <a:chExt cx="292225" cy="291450"/>
          </a:xfrm>
        </p:grpSpPr>
        <p:sp>
          <p:nvSpPr>
            <p:cNvPr id="6945" name="Google Shape;6945;p86"/>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6"/>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7" name="Google Shape;6947;p86"/>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8" name="Google Shape;6948;p86"/>
          <p:cNvGrpSpPr/>
          <p:nvPr/>
        </p:nvGrpSpPr>
        <p:grpSpPr>
          <a:xfrm>
            <a:off x="4882910" y="1531421"/>
            <a:ext cx="358971" cy="359224"/>
            <a:chOff x="-57956275" y="3197925"/>
            <a:chExt cx="319000" cy="319225"/>
          </a:xfrm>
        </p:grpSpPr>
        <p:sp>
          <p:nvSpPr>
            <p:cNvPr id="6949" name="Google Shape;6949;p86"/>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6"/>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6"/>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6"/>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6"/>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6"/>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6"/>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86"/>
          <p:cNvGrpSpPr/>
          <p:nvPr/>
        </p:nvGrpSpPr>
        <p:grpSpPr>
          <a:xfrm>
            <a:off x="4905064" y="1987846"/>
            <a:ext cx="314662" cy="358971"/>
            <a:chOff x="-57940525" y="3590375"/>
            <a:chExt cx="279625" cy="319000"/>
          </a:xfrm>
        </p:grpSpPr>
        <p:sp>
          <p:nvSpPr>
            <p:cNvPr id="6957" name="Google Shape;6957;p86"/>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6"/>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6"/>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6"/>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6"/>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86"/>
          <p:cNvGrpSpPr/>
          <p:nvPr/>
        </p:nvGrpSpPr>
        <p:grpSpPr>
          <a:xfrm>
            <a:off x="4875945" y="2429217"/>
            <a:ext cx="358099" cy="358999"/>
            <a:chOff x="-57959425" y="3982600"/>
            <a:chExt cx="318225" cy="319025"/>
          </a:xfrm>
        </p:grpSpPr>
        <p:sp>
          <p:nvSpPr>
            <p:cNvPr id="6963" name="Google Shape;6963;p86"/>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6"/>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6"/>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6"/>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86"/>
          <p:cNvGrpSpPr/>
          <p:nvPr/>
        </p:nvGrpSpPr>
        <p:grpSpPr>
          <a:xfrm>
            <a:off x="7076112" y="1532546"/>
            <a:ext cx="357226" cy="357226"/>
            <a:chOff x="-55987225" y="3198925"/>
            <a:chExt cx="317450" cy="317450"/>
          </a:xfrm>
        </p:grpSpPr>
        <p:sp>
          <p:nvSpPr>
            <p:cNvPr id="6968" name="Google Shape;6968;p86"/>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6"/>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6"/>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6"/>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86"/>
          <p:cNvGrpSpPr/>
          <p:nvPr/>
        </p:nvGrpSpPr>
        <p:grpSpPr>
          <a:xfrm>
            <a:off x="7076112" y="1988578"/>
            <a:ext cx="357226" cy="357367"/>
            <a:chOff x="-55987225" y="3591025"/>
            <a:chExt cx="317450" cy="317575"/>
          </a:xfrm>
        </p:grpSpPr>
        <p:sp>
          <p:nvSpPr>
            <p:cNvPr id="6973" name="Google Shape;6973;p86"/>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6"/>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6"/>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6"/>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6"/>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86"/>
          <p:cNvGrpSpPr/>
          <p:nvPr/>
        </p:nvGrpSpPr>
        <p:grpSpPr>
          <a:xfrm>
            <a:off x="7090027" y="2429217"/>
            <a:ext cx="358999" cy="358999"/>
            <a:chOff x="-55988800" y="3982600"/>
            <a:chExt cx="319025" cy="319025"/>
          </a:xfrm>
        </p:grpSpPr>
        <p:sp>
          <p:nvSpPr>
            <p:cNvPr id="6979" name="Google Shape;6979;p86"/>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6"/>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6"/>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6"/>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6"/>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86"/>
          <p:cNvGrpSpPr/>
          <p:nvPr/>
        </p:nvGrpSpPr>
        <p:grpSpPr>
          <a:xfrm>
            <a:off x="5748546" y="2887174"/>
            <a:ext cx="356326" cy="358971"/>
            <a:chOff x="-54026025" y="3192625"/>
            <a:chExt cx="316650" cy="319000"/>
          </a:xfrm>
        </p:grpSpPr>
        <p:sp>
          <p:nvSpPr>
            <p:cNvPr id="6985" name="Google Shape;6985;p86"/>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6"/>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6"/>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6"/>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6"/>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6"/>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6"/>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6"/>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86"/>
          <p:cNvGrpSpPr/>
          <p:nvPr/>
        </p:nvGrpSpPr>
        <p:grpSpPr>
          <a:xfrm>
            <a:off x="5768492" y="3358148"/>
            <a:ext cx="316434" cy="358099"/>
            <a:chOff x="-54007925" y="3584850"/>
            <a:chExt cx="281200" cy="318225"/>
          </a:xfrm>
        </p:grpSpPr>
        <p:sp>
          <p:nvSpPr>
            <p:cNvPr id="6994" name="Google Shape;6994;p86"/>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6"/>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6"/>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6"/>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6"/>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6"/>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86"/>
          <p:cNvGrpSpPr/>
          <p:nvPr/>
        </p:nvGrpSpPr>
        <p:grpSpPr>
          <a:xfrm>
            <a:off x="5768492" y="3820033"/>
            <a:ext cx="316434" cy="358914"/>
            <a:chOff x="-54007925" y="3975575"/>
            <a:chExt cx="281200" cy="318950"/>
          </a:xfrm>
        </p:grpSpPr>
        <p:sp>
          <p:nvSpPr>
            <p:cNvPr id="7001" name="Google Shape;7001;p86"/>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6"/>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6"/>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6"/>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86"/>
          <p:cNvGrpSpPr/>
          <p:nvPr/>
        </p:nvGrpSpPr>
        <p:grpSpPr>
          <a:xfrm>
            <a:off x="8003359" y="2904504"/>
            <a:ext cx="274770" cy="358492"/>
            <a:chOff x="-52005775" y="3208025"/>
            <a:chExt cx="244175" cy="318575"/>
          </a:xfrm>
        </p:grpSpPr>
        <p:sp>
          <p:nvSpPr>
            <p:cNvPr id="7006" name="Google Shape;7006;p86"/>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6"/>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6"/>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6"/>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6"/>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6"/>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6"/>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6"/>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6"/>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6"/>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6"/>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86"/>
          <p:cNvGrpSpPr/>
          <p:nvPr/>
        </p:nvGrpSpPr>
        <p:grpSpPr>
          <a:xfrm>
            <a:off x="5309825" y="1532546"/>
            <a:ext cx="358099" cy="358099"/>
            <a:chOff x="-57568775" y="3198925"/>
            <a:chExt cx="318225" cy="318225"/>
          </a:xfrm>
        </p:grpSpPr>
        <p:sp>
          <p:nvSpPr>
            <p:cNvPr id="7018" name="Google Shape;7018;p86"/>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6"/>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6"/>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6"/>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6"/>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6"/>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86"/>
          <p:cNvGrpSpPr/>
          <p:nvPr/>
        </p:nvGrpSpPr>
        <p:grpSpPr>
          <a:xfrm>
            <a:off x="5331543" y="1987846"/>
            <a:ext cx="314662" cy="358099"/>
            <a:chOff x="-57549075" y="3590375"/>
            <a:chExt cx="279625" cy="318225"/>
          </a:xfrm>
        </p:grpSpPr>
        <p:sp>
          <p:nvSpPr>
            <p:cNvPr id="7025" name="Google Shape;7025;p86"/>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6"/>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6"/>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6"/>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86"/>
          <p:cNvGrpSpPr/>
          <p:nvPr/>
        </p:nvGrpSpPr>
        <p:grpSpPr>
          <a:xfrm>
            <a:off x="5323740" y="2429217"/>
            <a:ext cx="359871" cy="359871"/>
            <a:chOff x="-57570350" y="3982600"/>
            <a:chExt cx="319800" cy="319800"/>
          </a:xfrm>
        </p:grpSpPr>
        <p:sp>
          <p:nvSpPr>
            <p:cNvPr id="7030" name="Google Shape;7030;p86"/>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6"/>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6"/>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6"/>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86"/>
          <p:cNvGrpSpPr/>
          <p:nvPr/>
        </p:nvGrpSpPr>
        <p:grpSpPr>
          <a:xfrm>
            <a:off x="7538779" y="1531646"/>
            <a:ext cx="314662" cy="358999"/>
            <a:chOff x="-55576850" y="3198125"/>
            <a:chExt cx="279625" cy="319025"/>
          </a:xfrm>
        </p:grpSpPr>
        <p:sp>
          <p:nvSpPr>
            <p:cNvPr id="7035" name="Google Shape;7035;p86"/>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6"/>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6"/>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6"/>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86"/>
          <p:cNvGrpSpPr/>
          <p:nvPr/>
        </p:nvGrpSpPr>
        <p:grpSpPr>
          <a:xfrm>
            <a:off x="7516174" y="1987621"/>
            <a:ext cx="359871" cy="358324"/>
            <a:chOff x="-55596550" y="3590175"/>
            <a:chExt cx="319800" cy="318425"/>
          </a:xfrm>
        </p:grpSpPr>
        <p:sp>
          <p:nvSpPr>
            <p:cNvPr id="7040" name="Google Shape;7040;p86"/>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6"/>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6"/>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6"/>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86"/>
          <p:cNvGrpSpPr/>
          <p:nvPr/>
        </p:nvGrpSpPr>
        <p:grpSpPr>
          <a:xfrm>
            <a:off x="7531412" y="2428964"/>
            <a:ext cx="358999" cy="359252"/>
            <a:chOff x="-55595775" y="3982375"/>
            <a:chExt cx="319025" cy="319250"/>
          </a:xfrm>
        </p:grpSpPr>
        <p:sp>
          <p:nvSpPr>
            <p:cNvPr id="7045" name="Google Shape;7045;p86"/>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6"/>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6"/>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6"/>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6"/>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6"/>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86"/>
          <p:cNvGrpSpPr/>
          <p:nvPr/>
        </p:nvGrpSpPr>
        <p:grpSpPr>
          <a:xfrm>
            <a:off x="6188595" y="2887174"/>
            <a:ext cx="358999" cy="358099"/>
            <a:chOff x="-53635375" y="3192625"/>
            <a:chExt cx="319025" cy="318225"/>
          </a:xfrm>
        </p:grpSpPr>
        <p:sp>
          <p:nvSpPr>
            <p:cNvPr id="7052" name="Google Shape;7052;p86"/>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6"/>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6"/>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86"/>
          <p:cNvGrpSpPr/>
          <p:nvPr/>
        </p:nvGrpSpPr>
        <p:grpSpPr>
          <a:xfrm>
            <a:off x="6210763" y="3358148"/>
            <a:ext cx="314662" cy="358999"/>
            <a:chOff x="-53615675" y="3584850"/>
            <a:chExt cx="279625" cy="319025"/>
          </a:xfrm>
        </p:grpSpPr>
        <p:sp>
          <p:nvSpPr>
            <p:cNvPr id="7056" name="Google Shape;7056;p86"/>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6"/>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6"/>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86"/>
          <p:cNvGrpSpPr/>
          <p:nvPr/>
        </p:nvGrpSpPr>
        <p:grpSpPr>
          <a:xfrm>
            <a:off x="6188609" y="3821074"/>
            <a:ext cx="358971" cy="357874"/>
            <a:chOff x="-53634575" y="3976500"/>
            <a:chExt cx="319000" cy="318025"/>
          </a:xfrm>
        </p:grpSpPr>
        <p:sp>
          <p:nvSpPr>
            <p:cNvPr id="7060" name="Google Shape;7060;p86"/>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6"/>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6"/>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6"/>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6"/>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6"/>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6"/>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6"/>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86"/>
          <p:cNvGrpSpPr/>
          <p:nvPr/>
        </p:nvGrpSpPr>
        <p:grpSpPr>
          <a:xfrm>
            <a:off x="7983413" y="3364028"/>
            <a:ext cx="314662" cy="358436"/>
            <a:chOff x="-52023900" y="3590075"/>
            <a:chExt cx="279625" cy="318525"/>
          </a:xfrm>
        </p:grpSpPr>
        <p:sp>
          <p:nvSpPr>
            <p:cNvPr id="7069" name="Google Shape;7069;p86"/>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6"/>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6"/>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6"/>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6"/>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6"/>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6"/>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86"/>
          <p:cNvGrpSpPr/>
          <p:nvPr/>
        </p:nvGrpSpPr>
        <p:grpSpPr>
          <a:xfrm>
            <a:off x="5746654" y="1532546"/>
            <a:ext cx="358971" cy="358971"/>
            <a:chOff x="-57173375" y="3198925"/>
            <a:chExt cx="319000" cy="319000"/>
          </a:xfrm>
        </p:grpSpPr>
        <p:sp>
          <p:nvSpPr>
            <p:cNvPr id="7077" name="Google Shape;7077;p86"/>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6"/>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6"/>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6"/>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86"/>
          <p:cNvGrpSpPr/>
          <p:nvPr/>
        </p:nvGrpSpPr>
        <p:grpSpPr>
          <a:xfrm>
            <a:off x="5747541" y="2009987"/>
            <a:ext cx="357198" cy="314690"/>
            <a:chOff x="-57176525" y="3610050"/>
            <a:chExt cx="317425" cy="279650"/>
          </a:xfrm>
        </p:grpSpPr>
        <p:sp>
          <p:nvSpPr>
            <p:cNvPr id="7082" name="Google Shape;7082;p86"/>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6"/>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6"/>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6"/>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6"/>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86"/>
          <p:cNvGrpSpPr/>
          <p:nvPr/>
        </p:nvGrpSpPr>
        <p:grpSpPr>
          <a:xfrm>
            <a:off x="7957995" y="1532546"/>
            <a:ext cx="358099" cy="356326"/>
            <a:chOff x="-55202750" y="3198925"/>
            <a:chExt cx="318225" cy="316650"/>
          </a:xfrm>
        </p:grpSpPr>
        <p:sp>
          <p:nvSpPr>
            <p:cNvPr id="7088" name="Google Shape;7088;p86"/>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6"/>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0" name="Google Shape;7090;p86"/>
          <p:cNvGrpSpPr/>
          <p:nvPr/>
        </p:nvGrpSpPr>
        <p:grpSpPr>
          <a:xfrm>
            <a:off x="7968629" y="1987846"/>
            <a:ext cx="336830" cy="358099"/>
            <a:chOff x="-55194875" y="3590375"/>
            <a:chExt cx="299325" cy="318225"/>
          </a:xfrm>
        </p:grpSpPr>
        <p:sp>
          <p:nvSpPr>
            <p:cNvPr id="7091" name="Google Shape;7091;p86"/>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6"/>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6"/>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6"/>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6"/>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86"/>
          <p:cNvGrpSpPr/>
          <p:nvPr/>
        </p:nvGrpSpPr>
        <p:grpSpPr>
          <a:xfrm>
            <a:off x="7973247" y="2430117"/>
            <a:ext cx="357198" cy="357198"/>
            <a:chOff x="-55203525" y="3983400"/>
            <a:chExt cx="317425" cy="317425"/>
          </a:xfrm>
        </p:grpSpPr>
        <p:sp>
          <p:nvSpPr>
            <p:cNvPr id="7097" name="Google Shape;7097;p86"/>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6"/>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6"/>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86"/>
          <p:cNvGrpSpPr/>
          <p:nvPr/>
        </p:nvGrpSpPr>
        <p:grpSpPr>
          <a:xfrm>
            <a:off x="6639727" y="2887174"/>
            <a:ext cx="335930" cy="358971"/>
            <a:chOff x="-53232900" y="3192625"/>
            <a:chExt cx="298525" cy="319000"/>
          </a:xfrm>
        </p:grpSpPr>
        <p:sp>
          <p:nvSpPr>
            <p:cNvPr id="7101" name="Google Shape;7101;p86"/>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6"/>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6"/>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6"/>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6"/>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6"/>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6"/>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6"/>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86"/>
          <p:cNvGrpSpPr/>
          <p:nvPr/>
        </p:nvGrpSpPr>
        <p:grpSpPr>
          <a:xfrm>
            <a:off x="6629093" y="3358148"/>
            <a:ext cx="357198" cy="356326"/>
            <a:chOff x="-53242350" y="3584850"/>
            <a:chExt cx="317425" cy="316650"/>
          </a:xfrm>
        </p:grpSpPr>
        <p:sp>
          <p:nvSpPr>
            <p:cNvPr id="7110" name="Google Shape;7110;p86"/>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6"/>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6"/>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6"/>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6"/>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86"/>
          <p:cNvGrpSpPr/>
          <p:nvPr/>
        </p:nvGrpSpPr>
        <p:grpSpPr>
          <a:xfrm>
            <a:off x="6650362" y="3820849"/>
            <a:ext cx="314662" cy="358999"/>
            <a:chOff x="-53224225" y="3976300"/>
            <a:chExt cx="279625" cy="319025"/>
          </a:xfrm>
        </p:grpSpPr>
        <p:sp>
          <p:nvSpPr>
            <p:cNvPr id="7116" name="Google Shape;7116;p86"/>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6"/>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6"/>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6"/>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6"/>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6"/>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6"/>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86"/>
          <p:cNvGrpSpPr/>
          <p:nvPr/>
        </p:nvGrpSpPr>
        <p:grpSpPr>
          <a:xfrm>
            <a:off x="7961258" y="3828529"/>
            <a:ext cx="358971" cy="358408"/>
            <a:chOff x="-52043575" y="3983125"/>
            <a:chExt cx="319000" cy="318500"/>
          </a:xfrm>
        </p:grpSpPr>
        <p:sp>
          <p:nvSpPr>
            <p:cNvPr id="7124" name="Google Shape;7124;p86"/>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6"/>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6"/>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6"/>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6"/>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6"/>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6"/>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6"/>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6"/>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86"/>
          <p:cNvGrpSpPr/>
          <p:nvPr/>
        </p:nvGrpSpPr>
        <p:grpSpPr>
          <a:xfrm>
            <a:off x="6215199" y="1532546"/>
            <a:ext cx="314662" cy="358971"/>
            <a:chOff x="-56766175" y="3198925"/>
            <a:chExt cx="279625" cy="319000"/>
          </a:xfrm>
        </p:grpSpPr>
        <p:sp>
          <p:nvSpPr>
            <p:cNvPr id="7134" name="Google Shape;7134;p86"/>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6"/>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6"/>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6"/>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6"/>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6"/>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6"/>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86"/>
          <p:cNvGrpSpPr/>
          <p:nvPr/>
        </p:nvGrpSpPr>
        <p:grpSpPr>
          <a:xfrm>
            <a:off x="6214313" y="1987846"/>
            <a:ext cx="316434" cy="358099"/>
            <a:chOff x="-56766175" y="3590375"/>
            <a:chExt cx="281200" cy="318225"/>
          </a:xfrm>
        </p:grpSpPr>
        <p:sp>
          <p:nvSpPr>
            <p:cNvPr id="7142" name="Google Shape;7142;p86"/>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6"/>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6"/>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6"/>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86"/>
          <p:cNvGrpSpPr/>
          <p:nvPr/>
        </p:nvGrpSpPr>
        <p:grpSpPr>
          <a:xfrm>
            <a:off x="6251269" y="2429217"/>
            <a:ext cx="272126" cy="358099"/>
            <a:chOff x="-56747275" y="3982600"/>
            <a:chExt cx="241825" cy="318225"/>
          </a:xfrm>
        </p:grpSpPr>
        <p:sp>
          <p:nvSpPr>
            <p:cNvPr id="7147" name="Google Shape;7147;p86"/>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6"/>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6"/>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6"/>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6"/>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6"/>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6"/>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86"/>
          <p:cNvGrpSpPr/>
          <p:nvPr/>
        </p:nvGrpSpPr>
        <p:grpSpPr>
          <a:xfrm>
            <a:off x="4859020" y="3371455"/>
            <a:ext cx="358999" cy="342991"/>
            <a:chOff x="-54812875" y="3596675"/>
            <a:chExt cx="319025" cy="304800"/>
          </a:xfrm>
        </p:grpSpPr>
        <p:sp>
          <p:nvSpPr>
            <p:cNvPr id="7155" name="Google Shape;7155;p86"/>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6"/>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6"/>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6"/>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6"/>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6"/>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6"/>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2" name="Google Shape;7162;p86"/>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6"/>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4" name="Google Shape;7164;p86"/>
          <p:cNvGrpSpPr/>
          <p:nvPr/>
        </p:nvGrpSpPr>
        <p:grpSpPr>
          <a:xfrm>
            <a:off x="4881188" y="3827938"/>
            <a:ext cx="314662" cy="358099"/>
            <a:chOff x="-54793175" y="3982600"/>
            <a:chExt cx="279625" cy="318225"/>
          </a:xfrm>
        </p:grpSpPr>
        <p:sp>
          <p:nvSpPr>
            <p:cNvPr id="7165" name="Google Shape;7165;p86"/>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6"/>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6"/>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6"/>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6"/>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6"/>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6"/>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86"/>
          <p:cNvGrpSpPr/>
          <p:nvPr/>
        </p:nvGrpSpPr>
        <p:grpSpPr>
          <a:xfrm>
            <a:off x="7092647" y="2887174"/>
            <a:ext cx="314662" cy="358099"/>
            <a:chOff x="-52832000" y="3192625"/>
            <a:chExt cx="279625" cy="318225"/>
          </a:xfrm>
        </p:grpSpPr>
        <p:sp>
          <p:nvSpPr>
            <p:cNvPr id="7173" name="Google Shape;7173;p86"/>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6"/>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6"/>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6"/>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6"/>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6"/>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6"/>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6"/>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86"/>
          <p:cNvGrpSpPr/>
          <p:nvPr/>
        </p:nvGrpSpPr>
        <p:grpSpPr>
          <a:xfrm>
            <a:off x="5779179" y="2428542"/>
            <a:ext cx="323524" cy="358774"/>
            <a:chOff x="-57162350" y="3982000"/>
            <a:chExt cx="287500" cy="318825"/>
          </a:xfrm>
        </p:grpSpPr>
        <p:sp>
          <p:nvSpPr>
            <p:cNvPr id="7182" name="Google Shape;7182;p86"/>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6"/>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6"/>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6"/>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6"/>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6"/>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6"/>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6"/>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86"/>
          <p:cNvGrpSpPr/>
          <p:nvPr/>
        </p:nvGrpSpPr>
        <p:grpSpPr>
          <a:xfrm>
            <a:off x="7070492" y="3359048"/>
            <a:ext cx="358971" cy="357198"/>
            <a:chOff x="-52851675" y="3585650"/>
            <a:chExt cx="319000" cy="317425"/>
          </a:xfrm>
        </p:grpSpPr>
        <p:sp>
          <p:nvSpPr>
            <p:cNvPr id="7191" name="Google Shape;7191;p86"/>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6"/>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6"/>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6"/>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6"/>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6"/>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86"/>
          <p:cNvGrpSpPr/>
          <p:nvPr/>
        </p:nvGrpSpPr>
        <p:grpSpPr>
          <a:xfrm>
            <a:off x="7092647" y="3820849"/>
            <a:ext cx="314662" cy="358999"/>
            <a:chOff x="-52832000" y="3976300"/>
            <a:chExt cx="279625" cy="319025"/>
          </a:xfrm>
        </p:grpSpPr>
        <p:sp>
          <p:nvSpPr>
            <p:cNvPr id="7198" name="Google Shape;7198;p86"/>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6"/>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6"/>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6"/>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6"/>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86"/>
          <p:cNvGrpSpPr/>
          <p:nvPr/>
        </p:nvGrpSpPr>
        <p:grpSpPr>
          <a:xfrm>
            <a:off x="6209853" y="4275497"/>
            <a:ext cx="316434" cy="358099"/>
            <a:chOff x="-51633225" y="3198925"/>
            <a:chExt cx="281200" cy="318225"/>
          </a:xfrm>
        </p:grpSpPr>
        <p:sp>
          <p:nvSpPr>
            <p:cNvPr id="7204" name="Google Shape;7204;p86"/>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6"/>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6"/>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6"/>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6"/>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6"/>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6"/>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86"/>
          <p:cNvGrpSpPr/>
          <p:nvPr/>
        </p:nvGrpSpPr>
        <p:grpSpPr>
          <a:xfrm>
            <a:off x="6628676" y="1533418"/>
            <a:ext cx="365188" cy="357226"/>
            <a:chOff x="-56396775" y="3199700"/>
            <a:chExt cx="324525" cy="317450"/>
          </a:xfrm>
        </p:grpSpPr>
        <p:sp>
          <p:nvSpPr>
            <p:cNvPr id="7212" name="Google Shape;7212;p86"/>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6"/>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6"/>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6"/>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6"/>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6"/>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86"/>
          <p:cNvGrpSpPr/>
          <p:nvPr/>
        </p:nvGrpSpPr>
        <p:grpSpPr>
          <a:xfrm>
            <a:off x="6631771" y="1999353"/>
            <a:ext cx="358999" cy="335958"/>
            <a:chOff x="-56394425" y="3600600"/>
            <a:chExt cx="319025" cy="298550"/>
          </a:xfrm>
        </p:grpSpPr>
        <p:sp>
          <p:nvSpPr>
            <p:cNvPr id="7219" name="Google Shape;7219;p86"/>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6"/>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6"/>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86"/>
          <p:cNvGrpSpPr/>
          <p:nvPr/>
        </p:nvGrpSpPr>
        <p:grpSpPr>
          <a:xfrm>
            <a:off x="6662538" y="2430117"/>
            <a:ext cx="327068" cy="357198"/>
            <a:chOff x="-56379450" y="3983400"/>
            <a:chExt cx="290650" cy="317425"/>
          </a:xfrm>
        </p:grpSpPr>
        <p:sp>
          <p:nvSpPr>
            <p:cNvPr id="7223" name="Google Shape;7223;p86"/>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6"/>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6"/>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6"/>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6"/>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6"/>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6"/>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6"/>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86"/>
          <p:cNvGrpSpPr/>
          <p:nvPr/>
        </p:nvGrpSpPr>
        <p:grpSpPr>
          <a:xfrm>
            <a:off x="5326242" y="2894264"/>
            <a:ext cx="316434" cy="358971"/>
            <a:chOff x="-54401725" y="3198925"/>
            <a:chExt cx="281200" cy="319000"/>
          </a:xfrm>
        </p:grpSpPr>
        <p:sp>
          <p:nvSpPr>
            <p:cNvPr id="7232" name="Google Shape;7232;p86"/>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6"/>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6"/>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6"/>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6"/>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6"/>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6"/>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6"/>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6"/>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6"/>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6"/>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86"/>
          <p:cNvGrpSpPr/>
          <p:nvPr/>
        </p:nvGrpSpPr>
        <p:grpSpPr>
          <a:xfrm>
            <a:off x="5327128" y="3364365"/>
            <a:ext cx="314662" cy="358099"/>
            <a:chOff x="-54401725" y="3590375"/>
            <a:chExt cx="279625" cy="318225"/>
          </a:xfrm>
        </p:grpSpPr>
        <p:sp>
          <p:nvSpPr>
            <p:cNvPr id="7244" name="Google Shape;7244;p86"/>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6"/>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6"/>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6"/>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6"/>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6"/>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86"/>
          <p:cNvGrpSpPr/>
          <p:nvPr/>
        </p:nvGrpSpPr>
        <p:grpSpPr>
          <a:xfrm>
            <a:off x="5324920" y="3827938"/>
            <a:ext cx="319079" cy="358099"/>
            <a:chOff x="-54403300" y="3982600"/>
            <a:chExt cx="283550" cy="318225"/>
          </a:xfrm>
        </p:grpSpPr>
        <p:sp>
          <p:nvSpPr>
            <p:cNvPr id="7251" name="Google Shape;7251;p86"/>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6"/>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6"/>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6"/>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6"/>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86"/>
          <p:cNvGrpSpPr/>
          <p:nvPr/>
        </p:nvGrpSpPr>
        <p:grpSpPr>
          <a:xfrm>
            <a:off x="7512313" y="2889172"/>
            <a:ext cx="356298" cy="356973"/>
            <a:chOff x="-52458650" y="3194400"/>
            <a:chExt cx="316625" cy="317225"/>
          </a:xfrm>
        </p:grpSpPr>
        <p:sp>
          <p:nvSpPr>
            <p:cNvPr id="7257" name="Google Shape;7257;p86"/>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6"/>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6"/>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6"/>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6"/>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6"/>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6"/>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6"/>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86"/>
          <p:cNvGrpSpPr/>
          <p:nvPr/>
        </p:nvGrpSpPr>
        <p:grpSpPr>
          <a:xfrm>
            <a:off x="4881188" y="2894264"/>
            <a:ext cx="314662" cy="358971"/>
            <a:chOff x="-54793175" y="3198925"/>
            <a:chExt cx="279625" cy="319000"/>
          </a:xfrm>
        </p:grpSpPr>
        <p:sp>
          <p:nvSpPr>
            <p:cNvPr id="7266" name="Google Shape;7266;p86"/>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6"/>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6"/>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6"/>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6"/>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6"/>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6"/>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86"/>
          <p:cNvGrpSpPr/>
          <p:nvPr/>
        </p:nvGrpSpPr>
        <p:grpSpPr>
          <a:xfrm>
            <a:off x="7521611" y="3358148"/>
            <a:ext cx="337703" cy="357845"/>
            <a:chOff x="-52450000" y="3584850"/>
            <a:chExt cx="300100" cy="318000"/>
          </a:xfrm>
        </p:grpSpPr>
        <p:sp>
          <p:nvSpPr>
            <p:cNvPr id="7274" name="Google Shape;7274;p86"/>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6"/>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6"/>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6"/>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6"/>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6"/>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6"/>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86"/>
          <p:cNvGrpSpPr/>
          <p:nvPr/>
        </p:nvGrpSpPr>
        <p:grpSpPr>
          <a:xfrm>
            <a:off x="7533131" y="3822621"/>
            <a:ext cx="314662" cy="357226"/>
            <a:chOff x="-52440550" y="3977875"/>
            <a:chExt cx="279625" cy="317450"/>
          </a:xfrm>
        </p:grpSpPr>
        <p:sp>
          <p:nvSpPr>
            <p:cNvPr id="7282" name="Google Shape;7282;p86"/>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6"/>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6"/>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6"/>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6"/>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6"/>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6"/>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6"/>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86"/>
          <p:cNvGrpSpPr/>
          <p:nvPr/>
        </p:nvGrpSpPr>
        <p:grpSpPr>
          <a:xfrm>
            <a:off x="6645066" y="4278827"/>
            <a:ext cx="314662" cy="358999"/>
            <a:chOff x="-51623775" y="3584850"/>
            <a:chExt cx="279625" cy="319025"/>
          </a:xfrm>
        </p:grpSpPr>
        <p:sp>
          <p:nvSpPr>
            <p:cNvPr id="7291" name="Google Shape;7291;p86"/>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6"/>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6"/>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6"/>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6"/>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6"/>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6"/>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6"/>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6"/>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03" name="Shape 7303"/>
        <p:cNvGrpSpPr/>
        <p:nvPr/>
      </p:nvGrpSpPr>
      <p:grpSpPr>
        <a:xfrm>
          <a:off x="0" y="0"/>
          <a:ext cx="0" cy="0"/>
          <a:chOff x="0" y="0"/>
          <a:chExt cx="0" cy="0"/>
        </a:xfrm>
      </p:grpSpPr>
      <p:sp>
        <p:nvSpPr>
          <p:cNvPr id="7304" name="Google Shape;7304;p87"/>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305" name="Google Shape;7305;p87"/>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306" name="Google Shape;7306;p87"/>
          <p:cNvGrpSpPr/>
          <p:nvPr/>
        </p:nvGrpSpPr>
        <p:grpSpPr>
          <a:xfrm>
            <a:off x="885675" y="1539249"/>
            <a:ext cx="276003" cy="357300"/>
            <a:chOff x="-50469125" y="3183175"/>
            <a:chExt cx="233150" cy="301825"/>
          </a:xfrm>
        </p:grpSpPr>
        <p:sp>
          <p:nvSpPr>
            <p:cNvPr id="7307" name="Google Shape;7307;p87"/>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7"/>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7"/>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87"/>
          <p:cNvGrpSpPr/>
          <p:nvPr/>
        </p:nvGrpSpPr>
        <p:grpSpPr>
          <a:xfrm>
            <a:off x="845574" y="1974651"/>
            <a:ext cx="356205" cy="355288"/>
            <a:chOff x="-50504575" y="3550975"/>
            <a:chExt cx="300900" cy="300125"/>
          </a:xfrm>
        </p:grpSpPr>
        <p:sp>
          <p:nvSpPr>
            <p:cNvPr id="7311" name="Google Shape;7311;p87"/>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7"/>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7"/>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7"/>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87"/>
          <p:cNvGrpSpPr/>
          <p:nvPr/>
        </p:nvGrpSpPr>
        <p:grpSpPr>
          <a:xfrm>
            <a:off x="845574" y="2412893"/>
            <a:ext cx="356205" cy="354341"/>
            <a:chOff x="-50503000" y="3921175"/>
            <a:chExt cx="300900" cy="299325"/>
          </a:xfrm>
        </p:grpSpPr>
        <p:sp>
          <p:nvSpPr>
            <p:cNvPr id="7316" name="Google Shape;7316;p87"/>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7"/>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7"/>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7"/>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7"/>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87"/>
          <p:cNvGrpSpPr/>
          <p:nvPr/>
        </p:nvGrpSpPr>
        <p:grpSpPr>
          <a:xfrm>
            <a:off x="3049627" y="1558811"/>
            <a:ext cx="355258" cy="356205"/>
            <a:chOff x="-48630025" y="3199700"/>
            <a:chExt cx="300100" cy="300900"/>
          </a:xfrm>
        </p:grpSpPr>
        <p:sp>
          <p:nvSpPr>
            <p:cNvPr id="7322" name="Google Shape;7322;p87"/>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7"/>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7"/>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87"/>
          <p:cNvGrpSpPr/>
          <p:nvPr/>
        </p:nvGrpSpPr>
        <p:grpSpPr>
          <a:xfrm>
            <a:off x="3049627" y="1996107"/>
            <a:ext cx="355258" cy="355258"/>
            <a:chOff x="-48630025" y="3569100"/>
            <a:chExt cx="300100" cy="300100"/>
          </a:xfrm>
        </p:grpSpPr>
        <p:sp>
          <p:nvSpPr>
            <p:cNvPr id="7326" name="Google Shape;7326;p87"/>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7"/>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7"/>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7"/>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7"/>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7"/>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7"/>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7"/>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7"/>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7"/>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87"/>
          <p:cNvGrpSpPr/>
          <p:nvPr/>
        </p:nvGrpSpPr>
        <p:grpSpPr>
          <a:xfrm>
            <a:off x="3050101" y="2433403"/>
            <a:ext cx="354311" cy="353394"/>
            <a:chOff x="-48629225" y="3938500"/>
            <a:chExt cx="299300" cy="298525"/>
          </a:xfrm>
        </p:grpSpPr>
        <p:sp>
          <p:nvSpPr>
            <p:cNvPr id="7337" name="Google Shape;7337;p87"/>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7"/>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7"/>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7"/>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1" name="Google Shape;7341;p87"/>
          <p:cNvGrpSpPr/>
          <p:nvPr/>
        </p:nvGrpSpPr>
        <p:grpSpPr>
          <a:xfrm>
            <a:off x="1785504" y="2904744"/>
            <a:ext cx="311458" cy="354341"/>
            <a:chOff x="-46762575" y="3200500"/>
            <a:chExt cx="263100" cy="299325"/>
          </a:xfrm>
        </p:grpSpPr>
        <p:sp>
          <p:nvSpPr>
            <p:cNvPr id="7342" name="Google Shape;7342;p87"/>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7"/>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7"/>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7"/>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7"/>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87"/>
          <p:cNvGrpSpPr/>
          <p:nvPr/>
        </p:nvGrpSpPr>
        <p:grpSpPr>
          <a:xfrm>
            <a:off x="1763589" y="3363466"/>
            <a:ext cx="355288" cy="312375"/>
            <a:chOff x="-46779900" y="3588000"/>
            <a:chExt cx="300125" cy="263875"/>
          </a:xfrm>
        </p:grpSpPr>
        <p:sp>
          <p:nvSpPr>
            <p:cNvPr id="7348" name="Google Shape;7348;p87"/>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7"/>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7"/>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7"/>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87"/>
          <p:cNvGrpSpPr/>
          <p:nvPr/>
        </p:nvGrpSpPr>
        <p:grpSpPr>
          <a:xfrm>
            <a:off x="1764062" y="3778388"/>
            <a:ext cx="354341" cy="353394"/>
            <a:chOff x="-46779100" y="3938500"/>
            <a:chExt cx="299325" cy="298525"/>
          </a:xfrm>
        </p:grpSpPr>
        <p:sp>
          <p:nvSpPr>
            <p:cNvPr id="7353" name="Google Shape;7353;p87"/>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7"/>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5" name="Google Shape;7355;p87"/>
          <p:cNvGrpSpPr/>
          <p:nvPr/>
        </p:nvGrpSpPr>
        <p:grpSpPr>
          <a:xfrm>
            <a:off x="3971800" y="2911255"/>
            <a:ext cx="355258" cy="355288"/>
            <a:chOff x="-44924250" y="3206000"/>
            <a:chExt cx="300100" cy="300125"/>
          </a:xfrm>
        </p:grpSpPr>
        <p:sp>
          <p:nvSpPr>
            <p:cNvPr id="7356" name="Google Shape;7356;p87"/>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7"/>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7"/>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7"/>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7"/>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1" name="Google Shape;7361;p87"/>
          <p:cNvGrpSpPr/>
          <p:nvPr/>
        </p:nvGrpSpPr>
        <p:grpSpPr>
          <a:xfrm>
            <a:off x="1286286" y="1539249"/>
            <a:ext cx="355258" cy="355258"/>
            <a:chOff x="-50134375" y="3183175"/>
            <a:chExt cx="300100" cy="300100"/>
          </a:xfrm>
        </p:grpSpPr>
        <p:sp>
          <p:nvSpPr>
            <p:cNvPr id="7362" name="Google Shape;7362;p87"/>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7"/>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7"/>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7"/>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7"/>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7"/>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7"/>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7"/>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7"/>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7"/>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87"/>
          <p:cNvGrpSpPr/>
          <p:nvPr/>
        </p:nvGrpSpPr>
        <p:grpSpPr>
          <a:xfrm>
            <a:off x="1286286" y="1974651"/>
            <a:ext cx="355258" cy="355288"/>
            <a:chOff x="-50134375" y="3550975"/>
            <a:chExt cx="300100" cy="300125"/>
          </a:xfrm>
        </p:grpSpPr>
        <p:sp>
          <p:nvSpPr>
            <p:cNvPr id="7373" name="Google Shape;7373;p87"/>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7"/>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87"/>
          <p:cNvGrpSpPr/>
          <p:nvPr/>
        </p:nvGrpSpPr>
        <p:grpSpPr>
          <a:xfrm>
            <a:off x="1286286" y="2412183"/>
            <a:ext cx="355258" cy="355051"/>
            <a:chOff x="-50134375" y="3920575"/>
            <a:chExt cx="300100" cy="299925"/>
          </a:xfrm>
        </p:grpSpPr>
        <p:sp>
          <p:nvSpPr>
            <p:cNvPr id="7376" name="Google Shape;7376;p87"/>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7"/>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7"/>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87"/>
          <p:cNvGrpSpPr/>
          <p:nvPr/>
        </p:nvGrpSpPr>
        <p:grpSpPr>
          <a:xfrm>
            <a:off x="3497010" y="1559758"/>
            <a:ext cx="357123" cy="355258"/>
            <a:chOff x="-48262200" y="3200500"/>
            <a:chExt cx="301675" cy="300100"/>
          </a:xfrm>
        </p:grpSpPr>
        <p:sp>
          <p:nvSpPr>
            <p:cNvPr id="7380" name="Google Shape;7380;p87"/>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7"/>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7"/>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7"/>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7"/>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7"/>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7"/>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7"/>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7"/>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87"/>
          <p:cNvGrpSpPr/>
          <p:nvPr/>
        </p:nvGrpSpPr>
        <p:grpSpPr>
          <a:xfrm>
            <a:off x="3526383" y="1996847"/>
            <a:ext cx="298377" cy="354519"/>
            <a:chOff x="-48233050" y="3569725"/>
            <a:chExt cx="252050" cy="299475"/>
          </a:xfrm>
        </p:grpSpPr>
        <p:sp>
          <p:nvSpPr>
            <p:cNvPr id="7390" name="Google Shape;7390;p87"/>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7"/>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7"/>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87"/>
          <p:cNvGrpSpPr/>
          <p:nvPr/>
        </p:nvGrpSpPr>
        <p:grpSpPr>
          <a:xfrm>
            <a:off x="3550148" y="2430591"/>
            <a:ext cx="250847" cy="358070"/>
            <a:chOff x="-48216525" y="3936125"/>
            <a:chExt cx="211900" cy="302475"/>
          </a:xfrm>
        </p:grpSpPr>
        <p:sp>
          <p:nvSpPr>
            <p:cNvPr id="7394" name="Google Shape;7394;p87"/>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7"/>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7"/>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7"/>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87"/>
          <p:cNvGrpSpPr/>
          <p:nvPr/>
        </p:nvGrpSpPr>
        <p:grpSpPr>
          <a:xfrm>
            <a:off x="2205866" y="2905661"/>
            <a:ext cx="355258" cy="355288"/>
            <a:chOff x="-46410500" y="3201275"/>
            <a:chExt cx="300100" cy="300125"/>
          </a:xfrm>
        </p:grpSpPr>
        <p:sp>
          <p:nvSpPr>
            <p:cNvPr id="7399" name="Google Shape;7399;p87"/>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7"/>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7"/>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7"/>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7"/>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87"/>
          <p:cNvGrpSpPr/>
          <p:nvPr/>
        </p:nvGrpSpPr>
        <p:grpSpPr>
          <a:xfrm>
            <a:off x="2205866" y="3341092"/>
            <a:ext cx="355258" cy="356205"/>
            <a:chOff x="-46409700" y="3569100"/>
            <a:chExt cx="300100" cy="300900"/>
          </a:xfrm>
        </p:grpSpPr>
        <p:sp>
          <p:nvSpPr>
            <p:cNvPr id="7405" name="Google Shape;7405;p87"/>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7"/>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7"/>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7"/>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7"/>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87"/>
          <p:cNvGrpSpPr/>
          <p:nvPr/>
        </p:nvGrpSpPr>
        <p:grpSpPr>
          <a:xfrm>
            <a:off x="2193747" y="3776524"/>
            <a:ext cx="379497" cy="358070"/>
            <a:chOff x="-46422300" y="3936925"/>
            <a:chExt cx="320575" cy="302475"/>
          </a:xfrm>
        </p:grpSpPr>
        <p:sp>
          <p:nvSpPr>
            <p:cNvPr id="7411" name="Google Shape;7411;p87"/>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7"/>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87"/>
          <p:cNvGrpSpPr/>
          <p:nvPr/>
        </p:nvGrpSpPr>
        <p:grpSpPr>
          <a:xfrm>
            <a:off x="3971326" y="3330852"/>
            <a:ext cx="356205" cy="355258"/>
            <a:chOff x="-44914800" y="3560450"/>
            <a:chExt cx="300900" cy="300100"/>
          </a:xfrm>
        </p:grpSpPr>
        <p:sp>
          <p:nvSpPr>
            <p:cNvPr id="7414" name="Google Shape;7414;p87"/>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7"/>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7"/>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7"/>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7"/>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87"/>
          <p:cNvGrpSpPr/>
          <p:nvPr/>
        </p:nvGrpSpPr>
        <p:grpSpPr>
          <a:xfrm>
            <a:off x="1726378" y="1539486"/>
            <a:ext cx="354311" cy="354104"/>
            <a:chOff x="-49764975" y="3183375"/>
            <a:chExt cx="299300" cy="299125"/>
          </a:xfrm>
        </p:grpSpPr>
        <p:sp>
          <p:nvSpPr>
            <p:cNvPr id="7420" name="Google Shape;7420;p87"/>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7"/>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7"/>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7"/>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7"/>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7"/>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7"/>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7"/>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7"/>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87"/>
          <p:cNvGrpSpPr/>
          <p:nvPr/>
        </p:nvGrpSpPr>
        <p:grpSpPr>
          <a:xfrm>
            <a:off x="1726378" y="1974947"/>
            <a:ext cx="354311" cy="355909"/>
            <a:chOff x="-49764975" y="3551225"/>
            <a:chExt cx="299300" cy="300650"/>
          </a:xfrm>
        </p:grpSpPr>
        <p:sp>
          <p:nvSpPr>
            <p:cNvPr id="7430" name="Google Shape;7430;p87"/>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7"/>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7"/>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7"/>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7"/>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7"/>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7"/>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7"/>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7"/>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7"/>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7"/>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87"/>
          <p:cNvGrpSpPr/>
          <p:nvPr/>
        </p:nvGrpSpPr>
        <p:grpSpPr>
          <a:xfrm>
            <a:off x="1724040" y="2411710"/>
            <a:ext cx="358987" cy="355525"/>
            <a:chOff x="-49766550" y="3920175"/>
            <a:chExt cx="303250" cy="300325"/>
          </a:xfrm>
        </p:grpSpPr>
        <p:sp>
          <p:nvSpPr>
            <p:cNvPr id="7442" name="Google Shape;7442;p87"/>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7"/>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7"/>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7"/>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87"/>
          <p:cNvGrpSpPr/>
          <p:nvPr/>
        </p:nvGrpSpPr>
        <p:grpSpPr>
          <a:xfrm>
            <a:off x="3939571" y="1559758"/>
            <a:ext cx="357123" cy="354341"/>
            <a:chOff x="-47892800" y="3200500"/>
            <a:chExt cx="301675" cy="299325"/>
          </a:xfrm>
        </p:grpSpPr>
        <p:sp>
          <p:nvSpPr>
            <p:cNvPr id="7447" name="Google Shape;7447;p87"/>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7"/>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7"/>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7"/>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7"/>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7"/>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87"/>
          <p:cNvGrpSpPr/>
          <p:nvPr/>
        </p:nvGrpSpPr>
        <p:grpSpPr>
          <a:xfrm>
            <a:off x="4003437" y="1996107"/>
            <a:ext cx="229391" cy="355258"/>
            <a:chOff x="-47839250" y="3569100"/>
            <a:chExt cx="193775" cy="300100"/>
          </a:xfrm>
        </p:grpSpPr>
        <p:sp>
          <p:nvSpPr>
            <p:cNvPr id="7454" name="Google Shape;7454;p87"/>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7"/>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7"/>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7"/>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7"/>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7"/>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87"/>
          <p:cNvGrpSpPr/>
          <p:nvPr/>
        </p:nvGrpSpPr>
        <p:grpSpPr>
          <a:xfrm>
            <a:off x="3940503" y="2432456"/>
            <a:ext cx="355258" cy="356205"/>
            <a:chOff x="-47892800" y="3937700"/>
            <a:chExt cx="300100" cy="300900"/>
          </a:xfrm>
        </p:grpSpPr>
        <p:sp>
          <p:nvSpPr>
            <p:cNvPr id="7461" name="Google Shape;7461;p87"/>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7"/>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7"/>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7"/>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7"/>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7"/>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7"/>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7"/>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87"/>
          <p:cNvGrpSpPr/>
          <p:nvPr/>
        </p:nvGrpSpPr>
        <p:grpSpPr>
          <a:xfrm>
            <a:off x="2645798" y="2926170"/>
            <a:ext cx="355258" cy="311458"/>
            <a:chOff x="-46042675" y="3218600"/>
            <a:chExt cx="300100" cy="263100"/>
          </a:xfrm>
        </p:grpSpPr>
        <p:sp>
          <p:nvSpPr>
            <p:cNvPr id="7470" name="Google Shape;7470;p87"/>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7"/>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7"/>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7"/>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7"/>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7"/>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87"/>
          <p:cNvGrpSpPr/>
          <p:nvPr/>
        </p:nvGrpSpPr>
        <p:grpSpPr>
          <a:xfrm>
            <a:off x="2645798" y="3340619"/>
            <a:ext cx="355258" cy="323118"/>
            <a:chOff x="-46042675" y="3568700"/>
            <a:chExt cx="300100" cy="272950"/>
          </a:xfrm>
        </p:grpSpPr>
        <p:sp>
          <p:nvSpPr>
            <p:cNvPr id="7477" name="Google Shape;7477;p87"/>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7"/>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7"/>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7"/>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87"/>
          <p:cNvGrpSpPr/>
          <p:nvPr/>
        </p:nvGrpSpPr>
        <p:grpSpPr>
          <a:xfrm>
            <a:off x="2687749" y="3777589"/>
            <a:ext cx="271357" cy="356057"/>
            <a:chOff x="-46007225" y="3937825"/>
            <a:chExt cx="229225" cy="300775"/>
          </a:xfrm>
        </p:grpSpPr>
        <p:sp>
          <p:nvSpPr>
            <p:cNvPr id="7482" name="Google Shape;7482;p87"/>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7"/>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7"/>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7"/>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7"/>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7"/>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7"/>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7"/>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7"/>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7"/>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87"/>
          <p:cNvGrpSpPr/>
          <p:nvPr/>
        </p:nvGrpSpPr>
        <p:grpSpPr>
          <a:xfrm>
            <a:off x="3993241" y="3767675"/>
            <a:ext cx="312375" cy="357596"/>
            <a:chOff x="-44895900" y="3929450"/>
            <a:chExt cx="263875" cy="302075"/>
          </a:xfrm>
        </p:grpSpPr>
        <p:sp>
          <p:nvSpPr>
            <p:cNvPr id="7493" name="Google Shape;7493;p87"/>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7"/>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7"/>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7"/>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7"/>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7"/>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87"/>
          <p:cNvGrpSpPr/>
          <p:nvPr/>
        </p:nvGrpSpPr>
        <p:grpSpPr>
          <a:xfrm>
            <a:off x="2167060" y="1550436"/>
            <a:ext cx="356205" cy="332885"/>
            <a:chOff x="-49397175" y="3192625"/>
            <a:chExt cx="300900" cy="281200"/>
          </a:xfrm>
        </p:grpSpPr>
        <p:sp>
          <p:nvSpPr>
            <p:cNvPr id="7500" name="Google Shape;7500;p87"/>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7"/>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7"/>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7"/>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7"/>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7"/>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7"/>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87"/>
          <p:cNvGrpSpPr/>
          <p:nvPr/>
        </p:nvGrpSpPr>
        <p:grpSpPr>
          <a:xfrm>
            <a:off x="2193163" y="1974651"/>
            <a:ext cx="304000" cy="356205"/>
            <a:chOff x="-49375900" y="3550975"/>
            <a:chExt cx="256800" cy="300900"/>
          </a:xfrm>
        </p:grpSpPr>
        <p:sp>
          <p:nvSpPr>
            <p:cNvPr id="7508" name="Google Shape;7508;p87"/>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7"/>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7"/>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7"/>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7"/>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7"/>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7"/>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7"/>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7"/>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7"/>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7"/>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87"/>
          <p:cNvGrpSpPr/>
          <p:nvPr/>
        </p:nvGrpSpPr>
        <p:grpSpPr>
          <a:xfrm>
            <a:off x="2188516" y="2411946"/>
            <a:ext cx="313293" cy="356205"/>
            <a:chOff x="-49378250" y="3920375"/>
            <a:chExt cx="264650" cy="300900"/>
          </a:xfrm>
        </p:grpSpPr>
        <p:sp>
          <p:nvSpPr>
            <p:cNvPr id="7520" name="Google Shape;7520;p87"/>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7"/>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7"/>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7"/>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7"/>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7"/>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7"/>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87"/>
          <p:cNvGrpSpPr/>
          <p:nvPr/>
        </p:nvGrpSpPr>
        <p:grpSpPr>
          <a:xfrm>
            <a:off x="907504" y="2904744"/>
            <a:ext cx="312375" cy="357123"/>
            <a:chOff x="-47505300" y="3200500"/>
            <a:chExt cx="263875" cy="301675"/>
          </a:xfrm>
        </p:grpSpPr>
        <p:sp>
          <p:nvSpPr>
            <p:cNvPr id="7528" name="Google Shape;7528;p87"/>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7"/>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7"/>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7"/>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7"/>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7"/>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7"/>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7"/>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7"/>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7"/>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7"/>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7"/>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7"/>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87"/>
          <p:cNvGrpSpPr/>
          <p:nvPr/>
        </p:nvGrpSpPr>
        <p:grpSpPr>
          <a:xfrm>
            <a:off x="885604" y="3341092"/>
            <a:ext cx="356176" cy="355051"/>
            <a:chOff x="-47524975" y="3569100"/>
            <a:chExt cx="300875" cy="299925"/>
          </a:xfrm>
        </p:grpSpPr>
        <p:sp>
          <p:nvSpPr>
            <p:cNvPr id="7542" name="Google Shape;7542;p87"/>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7"/>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7"/>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7"/>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7"/>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87"/>
          <p:cNvGrpSpPr/>
          <p:nvPr/>
        </p:nvGrpSpPr>
        <p:grpSpPr>
          <a:xfrm>
            <a:off x="886062" y="3820354"/>
            <a:ext cx="355258" cy="270410"/>
            <a:chOff x="-47523400" y="3973950"/>
            <a:chExt cx="300100" cy="228425"/>
          </a:xfrm>
        </p:grpSpPr>
        <p:sp>
          <p:nvSpPr>
            <p:cNvPr id="7548" name="Google Shape;7548;p87"/>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7"/>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7"/>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7"/>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7"/>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87"/>
          <p:cNvGrpSpPr/>
          <p:nvPr/>
        </p:nvGrpSpPr>
        <p:grpSpPr>
          <a:xfrm>
            <a:off x="3091183" y="2903353"/>
            <a:ext cx="354341" cy="357596"/>
            <a:chOff x="-45673275" y="3199325"/>
            <a:chExt cx="299325" cy="302075"/>
          </a:xfrm>
        </p:grpSpPr>
        <p:sp>
          <p:nvSpPr>
            <p:cNvPr id="7554" name="Google Shape;7554;p87"/>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7"/>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7"/>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87"/>
          <p:cNvGrpSpPr/>
          <p:nvPr/>
        </p:nvGrpSpPr>
        <p:grpSpPr>
          <a:xfrm>
            <a:off x="3090251" y="3361602"/>
            <a:ext cx="356205" cy="314240"/>
            <a:chOff x="-45674075" y="3586425"/>
            <a:chExt cx="300900" cy="265450"/>
          </a:xfrm>
        </p:grpSpPr>
        <p:sp>
          <p:nvSpPr>
            <p:cNvPr id="7558" name="Google Shape;7558;p87"/>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7"/>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0" name="Google Shape;7560;p87"/>
          <p:cNvGrpSpPr/>
          <p:nvPr/>
        </p:nvGrpSpPr>
        <p:grpSpPr>
          <a:xfrm>
            <a:off x="3091183" y="3777441"/>
            <a:ext cx="354341" cy="356205"/>
            <a:chOff x="-45673275" y="3937700"/>
            <a:chExt cx="299325" cy="300900"/>
          </a:xfrm>
        </p:grpSpPr>
        <p:sp>
          <p:nvSpPr>
            <p:cNvPr id="7561" name="Google Shape;7561;p87"/>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7"/>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7"/>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7"/>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7"/>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7"/>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87"/>
          <p:cNvGrpSpPr/>
          <p:nvPr/>
        </p:nvGrpSpPr>
        <p:grpSpPr>
          <a:xfrm>
            <a:off x="2205349" y="4270225"/>
            <a:ext cx="356205" cy="356205"/>
            <a:chOff x="-44512325" y="3176075"/>
            <a:chExt cx="300900" cy="300900"/>
          </a:xfrm>
        </p:grpSpPr>
        <p:sp>
          <p:nvSpPr>
            <p:cNvPr id="7568" name="Google Shape;7568;p87"/>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7"/>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7"/>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87"/>
          <p:cNvGrpSpPr/>
          <p:nvPr/>
        </p:nvGrpSpPr>
        <p:grpSpPr>
          <a:xfrm>
            <a:off x="2608689" y="1539249"/>
            <a:ext cx="354341" cy="354341"/>
            <a:chOff x="-49027775" y="3183175"/>
            <a:chExt cx="299325" cy="299325"/>
          </a:xfrm>
        </p:grpSpPr>
        <p:sp>
          <p:nvSpPr>
            <p:cNvPr id="7572" name="Google Shape;7572;p87"/>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7"/>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7"/>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7"/>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87"/>
          <p:cNvGrpSpPr/>
          <p:nvPr/>
        </p:nvGrpSpPr>
        <p:grpSpPr>
          <a:xfrm>
            <a:off x="2608230" y="1974651"/>
            <a:ext cx="355258" cy="357152"/>
            <a:chOff x="-49027775" y="3550975"/>
            <a:chExt cx="300100" cy="301700"/>
          </a:xfrm>
        </p:grpSpPr>
        <p:sp>
          <p:nvSpPr>
            <p:cNvPr id="7577" name="Google Shape;7577;p87"/>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7"/>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7"/>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7"/>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7"/>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7"/>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7"/>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7"/>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7"/>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7"/>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87"/>
          <p:cNvGrpSpPr/>
          <p:nvPr/>
        </p:nvGrpSpPr>
        <p:grpSpPr>
          <a:xfrm>
            <a:off x="2606306" y="2411710"/>
            <a:ext cx="359106" cy="355525"/>
            <a:chOff x="-49031025" y="3920175"/>
            <a:chExt cx="303350" cy="300325"/>
          </a:xfrm>
        </p:grpSpPr>
        <p:sp>
          <p:nvSpPr>
            <p:cNvPr id="7588" name="Google Shape;7588;p87"/>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7"/>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7"/>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7"/>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7"/>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7"/>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87"/>
          <p:cNvGrpSpPr/>
          <p:nvPr/>
        </p:nvGrpSpPr>
        <p:grpSpPr>
          <a:xfrm>
            <a:off x="1322411" y="2904744"/>
            <a:ext cx="356176" cy="354341"/>
            <a:chOff x="-47155575" y="3200500"/>
            <a:chExt cx="300875" cy="299325"/>
          </a:xfrm>
        </p:grpSpPr>
        <p:sp>
          <p:nvSpPr>
            <p:cNvPr id="7595" name="Google Shape;7595;p87"/>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7"/>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7"/>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7"/>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7"/>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7"/>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87"/>
          <p:cNvGrpSpPr/>
          <p:nvPr/>
        </p:nvGrpSpPr>
        <p:grpSpPr>
          <a:xfrm>
            <a:off x="1322870" y="3341092"/>
            <a:ext cx="355258" cy="355258"/>
            <a:chOff x="-47154800" y="3569100"/>
            <a:chExt cx="300100" cy="300100"/>
          </a:xfrm>
        </p:grpSpPr>
        <p:sp>
          <p:nvSpPr>
            <p:cNvPr id="7602" name="Google Shape;7602;p87"/>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7"/>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7"/>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7"/>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7"/>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7"/>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87"/>
          <p:cNvGrpSpPr/>
          <p:nvPr/>
        </p:nvGrpSpPr>
        <p:grpSpPr>
          <a:xfrm>
            <a:off x="1323343" y="3779305"/>
            <a:ext cx="354311" cy="353423"/>
            <a:chOff x="-47154000" y="3939275"/>
            <a:chExt cx="299300" cy="298550"/>
          </a:xfrm>
        </p:grpSpPr>
        <p:sp>
          <p:nvSpPr>
            <p:cNvPr id="7609" name="Google Shape;7609;p87"/>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7"/>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7"/>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7"/>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87"/>
          <p:cNvGrpSpPr/>
          <p:nvPr/>
        </p:nvGrpSpPr>
        <p:grpSpPr>
          <a:xfrm>
            <a:off x="3548633" y="2904744"/>
            <a:ext cx="312375" cy="354341"/>
            <a:chOff x="-45286550" y="3200500"/>
            <a:chExt cx="263875" cy="299325"/>
          </a:xfrm>
        </p:grpSpPr>
        <p:sp>
          <p:nvSpPr>
            <p:cNvPr id="7614" name="Google Shape;7614;p87"/>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7"/>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7"/>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87"/>
          <p:cNvGrpSpPr/>
          <p:nvPr/>
        </p:nvGrpSpPr>
        <p:grpSpPr>
          <a:xfrm>
            <a:off x="3548633" y="3342039"/>
            <a:ext cx="312375" cy="354311"/>
            <a:chOff x="-45286550" y="3569900"/>
            <a:chExt cx="263875" cy="299300"/>
          </a:xfrm>
        </p:grpSpPr>
        <p:sp>
          <p:nvSpPr>
            <p:cNvPr id="7618" name="Google Shape;7618;p87"/>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7"/>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7"/>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7"/>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7"/>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7"/>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87"/>
          <p:cNvGrpSpPr/>
          <p:nvPr/>
        </p:nvGrpSpPr>
        <p:grpSpPr>
          <a:xfrm>
            <a:off x="3559820" y="3778388"/>
            <a:ext cx="290001" cy="355258"/>
            <a:chOff x="-45277900" y="3938500"/>
            <a:chExt cx="244975" cy="300100"/>
          </a:xfrm>
        </p:grpSpPr>
        <p:sp>
          <p:nvSpPr>
            <p:cNvPr id="7625" name="Google Shape;7625;p87"/>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7"/>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7"/>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7"/>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87"/>
          <p:cNvGrpSpPr/>
          <p:nvPr/>
        </p:nvGrpSpPr>
        <p:grpSpPr>
          <a:xfrm>
            <a:off x="2645769" y="4247490"/>
            <a:ext cx="355258" cy="355258"/>
            <a:chOff x="-44502875" y="3576975"/>
            <a:chExt cx="300100" cy="300100"/>
          </a:xfrm>
        </p:grpSpPr>
        <p:sp>
          <p:nvSpPr>
            <p:cNvPr id="7630" name="Google Shape;7630;p87"/>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7"/>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7"/>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87"/>
          <p:cNvGrpSpPr/>
          <p:nvPr/>
        </p:nvGrpSpPr>
        <p:grpSpPr>
          <a:xfrm>
            <a:off x="4858981" y="1973145"/>
            <a:ext cx="356196" cy="354670"/>
            <a:chOff x="-13946200" y="3647075"/>
            <a:chExt cx="353650" cy="352100"/>
          </a:xfrm>
        </p:grpSpPr>
        <p:sp>
          <p:nvSpPr>
            <p:cNvPr id="7634" name="Google Shape;7634;p87"/>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7"/>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7"/>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7"/>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7"/>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7"/>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87"/>
          <p:cNvGrpSpPr/>
          <p:nvPr/>
        </p:nvGrpSpPr>
        <p:grpSpPr>
          <a:xfrm>
            <a:off x="6642374" y="1532628"/>
            <a:ext cx="357002" cy="354267"/>
            <a:chOff x="-12163025" y="3214275"/>
            <a:chExt cx="354450" cy="351700"/>
          </a:xfrm>
        </p:grpSpPr>
        <p:sp>
          <p:nvSpPr>
            <p:cNvPr id="7641" name="Google Shape;7641;p87"/>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7"/>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7"/>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87"/>
          <p:cNvGrpSpPr/>
          <p:nvPr/>
        </p:nvGrpSpPr>
        <p:grpSpPr>
          <a:xfrm>
            <a:off x="6643154" y="1972365"/>
            <a:ext cx="355441" cy="356232"/>
            <a:chOff x="-12160675" y="3647875"/>
            <a:chExt cx="352900" cy="353650"/>
          </a:xfrm>
        </p:grpSpPr>
        <p:sp>
          <p:nvSpPr>
            <p:cNvPr id="7645" name="Google Shape;7645;p87"/>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7"/>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7"/>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7"/>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7"/>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7"/>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7"/>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87"/>
          <p:cNvGrpSpPr/>
          <p:nvPr/>
        </p:nvGrpSpPr>
        <p:grpSpPr>
          <a:xfrm>
            <a:off x="6653870" y="2416821"/>
            <a:ext cx="354635" cy="356232"/>
            <a:chOff x="-12160675" y="4081850"/>
            <a:chExt cx="352100" cy="353650"/>
          </a:xfrm>
        </p:grpSpPr>
        <p:sp>
          <p:nvSpPr>
            <p:cNvPr id="7653" name="Google Shape;7653;p87"/>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7"/>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7"/>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7"/>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7"/>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7"/>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87"/>
          <p:cNvGrpSpPr/>
          <p:nvPr/>
        </p:nvGrpSpPr>
        <p:grpSpPr>
          <a:xfrm>
            <a:off x="4858836" y="2891264"/>
            <a:ext cx="355416" cy="355652"/>
            <a:chOff x="-10391650" y="3180600"/>
            <a:chExt cx="352875" cy="353075"/>
          </a:xfrm>
        </p:grpSpPr>
        <p:sp>
          <p:nvSpPr>
            <p:cNvPr id="7660" name="Google Shape;7660;p87"/>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7"/>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7"/>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7"/>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7"/>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7"/>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87"/>
          <p:cNvGrpSpPr/>
          <p:nvPr/>
        </p:nvGrpSpPr>
        <p:grpSpPr>
          <a:xfrm>
            <a:off x="4858835" y="3368062"/>
            <a:ext cx="354635" cy="353890"/>
            <a:chOff x="-10390875" y="3616350"/>
            <a:chExt cx="352100" cy="351325"/>
          </a:xfrm>
        </p:grpSpPr>
        <p:sp>
          <p:nvSpPr>
            <p:cNvPr id="7667" name="Google Shape;7667;p87"/>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7"/>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7"/>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87"/>
          <p:cNvGrpSpPr/>
          <p:nvPr/>
        </p:nvGrpSpPr>
        <p:grpSpPr>
          <a:xfrm>
            <a:off x="7525810" y="2892727"/>
            <a:ext cx="312585" cy="354670"/>
            <a:chOff x="-10370400" y="4049550"/>
            <a:chExt cx="310350" cy="352100"/>
          </a:xfrm>
        </p:grpSpPr>
        <p:sp>
          <p:nvSpPr>
            <p:cNvPr id="7671" name="Google Shape;7671;p87"/>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7"/>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7"/>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7"/>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7"/>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87"/>
          <p:cNvGrpSpPr/>
          <p:nvPr/>
        </p:nvGrpSpPr>
        <p:grpSpPr>
          <a:xfrm>
            <a:off x="6630066" y="2891668"/>
            <a:ext cx="379236" cy="354847"/>
            <a:chOff x="-8674650" y="3210975"/>
            <a:chExt cx="376525" cy="352275"/>
          </a:xfrm>
        </p:grpSpPr>
        <p:sp>
          <p:nvSpPr>
            <p:cNvPr id="7677" name="Google Shape;7677;p87"/>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7"/>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7"/>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7"/>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7"/>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7"/>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87"/>
          <p:cNvGrpSpPr/>
          <p:nvPr/>
        </p:nvGrpSpPr>
        <p:grpSpPr>
          <a:xfrm>
            <a:off x="5301563" y="1973145"/>
            <a:ext cx="356221" cy="354670"/>
            <a:chOff x="-13512225" y="3647075"/>
            <a:chExt cx="353675" cy="352100"/>
          </a:xfrm>
        </p:grpSpPr>
        <p:sp>
          <p:nvSpPr>
            <p:cNvPr id="7684" name="Google Shape;7684;p87"/>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7"/>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7"/>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7"/>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7"/>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7"/>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7"/>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7"/>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7"/>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7"/>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87"/>
          <p:cNvGrpSpPr/>
          <p:nvPr/>
        </p:nvGrpSpPr>
        <p:grpSpPr>
          <a:xfrm>
            <a:off x="5311876" y="2417211"/>
            <a:ext cx="356221" cy="355451"/>
            <a:chOff x="-13512225" y="4080275"/>
            <a:chExt cx="353675" cy="352875"/>
          </a:xfrm>
        </p:grpSpPr>
        <p:sp>
          <p:nvSpPr>
            <p:cNvPr id="7695" name="Google Shape;7695;p87"/>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7"/>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7"/>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7"/>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7"/>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7"/>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7"/>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7"/>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7"/>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7"/>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7"/>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87"/>
          <p:cNvGrpSpPr/>
          <p:nvPr/>
        </p:nvGrpSpPr>
        <p:grpSpPr>
          <a:xfrm>
            <a:off x="7084956" y="1564572"/>
            <a:ext cx="356196" cy="290379"/>
            <a:chOff x="-11728250" y="3245400"/>
            <a:chExt cx="353650" cy="288275"/>
          </a:xfrm>
        </p:grpSpPr>
        <p:sp>
          <p:nvSpPr>
            <p:cNvPr id="7707" name="Google Shape;7707;p87"/>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7"/>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7"/>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7"/>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7"/>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87"/>
          <p:cNvGrpSpPr/>
          <p:nvPr/>
        </p:nvGrpSpPr>
        <p:grpSpPr>
          <a:xfrm>
            <a:off x="7117464" y="2417211"/>
            <a:ext cx="311804" cy="355451"/>
            <a:chOff x="-11703850" y="4081850"/>
            <a:chExt cx="309575" cy="352875"/>
          </a:xfrm>
        </p:grpSpPr>
        <p:sp>
          <p:nvSpPr>
            <p:cNvPr id="7713" name="Google Shape;7713;p87"/>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7"/>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7"/>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7"/>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7"/>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7"/>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7"/>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7"/>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87"/>
          <p:cNvGrpSpPr/>
          <p:nvPr/>
        </p:nvGrpSpPr>
        <p:grpSpPr>
          <a:xfrm>
            <a:off x="5306120" y="2891364"/>
            <a:ext cx="357002" cy="355451"/>
            <a:chOff x="-9958475" y="3180025"/>
            <a:chExt cx="354450" cy="352875"/>
          </a:xfrm>
        </p:grpSpPr>
        <p:sp>
          <p:nvSpPr>
            <p:cNvPr id="7722" name="Google Shape;7722;p87"/>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7"/>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7"/>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87"/>
          <p:cNvGrpSpPr/>
          <p:nvPr/>
        </p:nvGrpSpPr>
        <p:grpSpPr>
          <a:xfrm>
            <a:off x="5315247" y="3367345"/>
            <a:ext cx="337966" cy="355325"/>
            <a:chOff x="-9949025" y="3615575"/>
            <a:chExt cx="335550" cy="352750"/>
          </a:xfrm>
        </p:grpSpPr>
        <p:sp>
          <p:nvSpPr>
            <p:cNvPr id="7726" name="Google Shape;7726;p87"/>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7"/>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7"/>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87"/>
          <p:cNvGrpSpPr/>
          <p:nvPr/>
        </p:nvGrpSpPr>
        <p:grpSpPr>
          <a:xfrm>
            <a:off x="7950093" y="2890851"/>
            <a:ext cx="360175" cy="358423"/>
            <a:chOff x="-9961625" y="4048175"/>
            <a:chExt cx="357600" cy="355825"/>
          </a:xfrm>
        </p:grpSpPr>
        <p:sp>
          <p:nvSpPr>
            <p:cNvPr id="7730" name="Google Shape;7730;p87"/>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7"/>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7"/>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7"/>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7"/>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7"/>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87"/>
          <p:cNvGrpSpPr/>
          <p:nvPr/>
        </p:nvGrpSpPr>
        <p:grpSpPr>
          <a:xfrm>
            <a:off x="6636814" y="3366363"/>
            <a:ext cx="364959" cy="357289"/>
            <a:chOff x="-8680950" y="3624225"/>
            <a:chExt cx="362350" cy="354700"/>
          </a:xfrm>
        </p:grpSpPr>
        <p:sp>
          <p:nvSpPr>
            <p:cNvPr id="7737" name="Google Shape;7737;p87"/>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7"/>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7"/>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7"/>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7"/>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7"/>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87"/>
          <p:cNvGrpSpPr/>
          <p:nvPr/>
        </p:nvGrpSpPr>
        <p:grpSpPr>
          <a:xfrm>
            <a:off x="5773058" y="1532024"/>
            <a:ext cx="313365" cy="355476"/>
            <a:chOff x="-13056975" y="3212300"/>
            <a:chExt cx="311125" cy="352900"/>
          </a:xfrm>
        </p:grpSpPr>
        <p:sp>
          <p:nvSpPr>
            <p:cNvPr id="7744" name="Google Shape;7744;p87"/>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7"/>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7"/>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7"/>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87"/>
          <p:cNvGrpSpPr/>
          <p:nvPr/>
        </p:nvGrpSpPr>
        <p:grpSpPr>
          <a:xfrm>
            <a:off x="5750446" y="1972818"/>
            <a:ext cx="358588" cy="355325"/>
            <a:chOff x="-13077450" y="3647075"/>
            <a:chExt cx="356025" cy="352750"/>
          </a:xfrm>
        </p:grpSpPr>
        <p:sp>
          <p:nvSpPr>
            <p:cNvPr id="7749" name="Google Shape;7749;p87"/>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7"/>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7"/>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87"/>
          <p:cNvGrpSpPr/>
          <p:nvPr/>
        </p:nvGrpSpPr>
        <p:grpSpPr>
          <a:xfrm>
            <a:off x="5761552" y="2416418"/>
            <a:ext cx="357002" cy="357037"/>
            <a:chOff x="-13079025" y="4079475"/>
            <a:chExt cx="354450" cy="354450"/>
          </a:xfrm>
        </p:grpSpPr>
        <p:sp>
          <p:nvSpPr>
            <p:cNvPr id="7753" name="Google Shape;7753;p87"/>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7"/>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7"/>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7"/>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87"/>
          <p:cNvGrpSpPr/>
          <p:nvPr/>
        </p:nvGrpSpPr>
        <p:grpSpPr>
          <a:xfrm>
            <a:off x="7534619" y="1532427"/>
            <a:ext cx="356221" cy="354670"/>
            <a:chOff x="-11292700" y="3213875"/>
            <a:chExt cx="353675" cy="352100"/>
          </a:xfrm>
        </p:grpSpPr>
        <p:sp>
          <p:nvSpPr>
            <p:cNvPr id="7758" name="Google Shape;7758;p87"/>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7"/>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7"/>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7"/>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7"/>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7"/>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7"/>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87"/>
          <p:cNvGrpSpPr/>
          <p:nvPr/>
        </p:nvGrpSpPr>
        <p:grpSpPr>
          <a:xfrm>
            <a:off x="7528677" y="1972365"/>
            <a:ext cx="368106" cy="356232"/>
            <a:chOff x="-11299000" y="3647875"/>
            <a:chExt cx="365475" cy="353650"/>
          </a:xfrm>
        </p:grpSpPr>
        <p:sp>
          <p:nvSpPr>
            <p:cNvPr id="7766" name="Google Shape;7766;p87"/>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7"/>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7"/>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7"/>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7"/>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7"/>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87"/>
          <p:cNvGrpSpPr/>
          <p:nvPr/>
        </p:nvGrpSpPr>
        <p:grpSpPr>
          <a:xfrm>
            <a:off x="7544139" y="2428316"/>
            <a:ext cx="357808" cy="333240"/>
            <a:chOff x="-11295075" y="4092875"/>
            <a:chExt cx="355250" cy="330825"/>
          </a:xfrm>
        </p:grpSpPr>
        <p:sp>
          <p:nvSpPr>
            <p:cNvPr id="7773" name="Google Shape;7773;p87"/>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7"/>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7"/>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7"/>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7"/>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87"/>
          <p:cNvGrpSpPr/>
          <p:nvPr/>
        </p:nvGrpSpPr>
        <p:grpSpPr>
          <a:xfrm>
            <a:off x="5769739" y="2891364"/>
            <a:ext cx="312585" cy="355451"/>
            <a:chOff x="-9500075" y="3180800"/>
            <a:chExt cx="310350" cy="352875"/>
          </a:xfrm>
        </p:grpSpPr>
        <p:sp>
          <p:nvSpPr>
            <p:cNvPr id="7779" name="Google Shape;7779;p87"/>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7"/>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7"/>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7"/>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7"/>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7"/>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7"/>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7"/>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7"/>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87"/>
          <p:cNvGrpSpPr/>
          <p:nvPr/>
        </p:nvGrpSpPr>
        <p:grpSpPr>
          <a:xfrm>
            <a:off x="5747530" y="3366879"/>
            <a:ext cx="356221" cy="356257"/>
            <a:chOff x="-9523700" y="3614000"/>
            <a:chExt cx="353675" cy="353675"/>
          </a:xfrm>
        </p:grpSpPr>
        <p:sp>
          <p:nvSpPr>
            <p:cNvPr id="7789" name="Google Shape;7789;p87"/>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7"/>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7"/>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7"/>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7"/>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7"/>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7"/>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7"/>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7"/>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87"/>
          <p:cNvGrpSpPr/>
          <p:nvPr/>
        </p:nvGrpSpPr>
        <p:grpSpPr>
          <a:xfrm>
            <a:off x="7532481" y="3389521"/>
            <a:ext cx="356221" cy="354670"/>
            <a:chOff x="-9523700" y="4049550"/>
            <a:chExt cx="353675" cy="352100"/>
          </a:xfrm>
        </p:grpSpPr>
        <p:sp>
          <p:nvSpPr>
            <p:cNvPr id="7799" name="Google Shape;7799;p87"/>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7"/>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7"/>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7"/>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7"/>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7"/>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7"/>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87"/>
          <p:cNvGrpSpPr/>
          <p:nvPr/>
        </p:nvGrpSpPr>
        <p:grpSpPr>
          <a:xfrm>
            <a:off x="7088596" y="3389494"/>
            <a:ext cx="357002" cy="311029"/>
            <a:chOff x="-8209150" y="3659675"/>
            <a:chExt cx="354450" cy="308775"/>
          </a:xfrm>
        </p:grpSpPr>
        <p:sp>
          <p:nvSpPr>
            <p:cNvPr id="7807" name="Google Shape;7807;p87"/>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7"/>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7"/>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7"/>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7"/>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7"/>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87"/>
          <p:cNvGrpSpPr/>
          <p:nvPr/>
        </p:nvGrpSpPr>
        <p:grpSpPr>
          <a:xfrm>
            <a:off x="6202157" y="2418407"/>
            <a:ext cx="356221" cy="353059"/>
            <a:chOff x="-12643475" y="4081850"/>
            <a:chExt cx="353675" cy="350500"/>
          </a:xfrm>
        </p:grpSpPr>
        <p:sp>
          <p:nvSpPr>
            <p:cNvPr id="7814" name="Google Shape;7814;p87"/>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7"/>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7"/>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7"/>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8" name="Google Shape;7818;p87"/>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9" name="Google Shape;7819;p87"/>
          <p:cNvGrpSpPr/>
          <p:nvPr/>
        </p:nvGrpSpPr>
        <p:grpSpPr>
          <a:xfrm>
            <a:off x="7984757" y="2428316"/>
            <a:ext cx="356221" cy="333240"/>
            <a:chOff x="-10858725" y="4092875"/>
            <a:chExt cx="353675" cy="330825"/>
          </a:xfrm>
        </p:grpSpPr>
        <p:sp>
          <p:nvSpPr>
            <p:cNvPr id="7820" name="Google Shape;7820;p87"/>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7"/>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7"/>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7"/>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7"/>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7"/>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87"/>
          <p:cNvGrpSpPr/>
          <p:nvPr/>
        </p:nvGrpSpPr>
        <p:grpSpPr>
          <a:xfrm>
            <a:off x="6243280" y="3367282"/>
            <a:ext cx="252278" cy="355451"/>
            <a:chOff x="-9039300" y="3614000"/>
            <a:chExt cx="250475" cy="352875"/>
          </a:xfrm>
        </p:grpSpPr>
        <p:sp>
          <p:nvSpPr>
            <p:cNvPr id="7827" name="Google Shape;7827;p87"/>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7"/>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87"/>
          <p:cNvGrpSpPr/>
          <p:nvPr/>
        </p:nvGrpSpPr>
        <p:grpSpPr>
          <a:xfrm>
            <a:off x="7975246" y="3389521"/>
            <a:ext cx="354635" cy="354670"/>
            <a:chOff x="-9088150" y="4049550"/>
            <a:chExt cx="352100" cy="352100"/>
          </a:xfrm>
        </p:grpSpPr>
        <p:sp>
          <p:nvSpPr>
            <p:cNvPr id="7830" name="Google Shape;7830;p87"/>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7"/>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7"/>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7"/>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7"/>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7"/>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87"/>
          <p:cNvGrpSpPr/>
          <p:nvPr/>
        </p:nvGrpSpPr>
        <p:grpSpPr>
          <a:xfrm>
            <a:off x="7109610" y="2891754"/>
            <a:ext cx="315757" cy="354670"/>
            <a:chOff x="-8191825" y="3174500"/>
            <a:chExt cx="313500" cy="352100"/>
          </a:xfrm>
        </p:grpSpPr>
        <p:sp>
          <p:nvSpPr>
            <p:cNvPr id="7837" name="Google Shape;7837;p87"/>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7"/>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7"/>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87"/>
          <p:cNvGrpSpPr/>
          <p:nvPr/>
        </p:nvGrpSpPr>
        <p:grpSpPr>
          <a:xfrm>
            <a:off x="4858968" y="1532275"/>
            <a:ext cx="356221" cy="354973"/>
            <a:chOff x="-13947000" y="3212800"/>
            <a:chExt cx="353675" cy="352400"/>
          </a:xfrm>
        </p:grpSpPr>
        <p:sp>
          <p:nvSpPr>
            <p:cNvPr id="7841" name="Google Shape;7841;p87"/>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7"/>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3" name="Google Shape;7843;p87"/>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4" name="Google Shape;7844;p87"/>
          <p:cNvGrpSpPr/>
          <p:nvPr/>
        </p:nvGrpSpPr>
        <p:grpSpPr>
          <a:xfrm>
            <a:off x="5301563" y="1531633"/>
            <a:ext cx="356221" cy="356257"/>
            <a:chOff x="-13512225" y="3211525"/>
            <a:chExt cx="353675" cy="353675"/>
          </a:xfrm>
        </p:grpSpPr>
        <p:sp>
          <p:nvSpPr>
            <p:cNvPr id="7845" name="Google Shape;7845;p87"/>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7"/>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7"/>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7"/>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7"/>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87"/>
          <p:cNvGrpSpPr/>
          <p:nvPr/>
        </p:nvGrpSpPr>
        <p:grpSpPr>
          <a:xfrm>
            <a:off x="6191845" y="1532024"/>
            <a:ext cx="356221" cy="355476"/>
            <a:chOff x="-12643475" y="3212300"/>
            <a:chExt cx="353675" cy="352900"/>
          </a:xfrm>
        </p:grpSpPr>
        <p:sp>
          <p:nvSpPr>
            <p:cNvPr id="7851" name="Google Shape;7851;p87"/>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7"/>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7"/>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7"/>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7"/>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7"/>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7"/>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7"/>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7"/>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87"/>
          <p:cNvGrpSpPr/>
          <p:nvPr/>
        </p:nvGrpSpPr>
        <p:grpSpPr>
          <a:xfrm>
            <a:off x="6191845" y="1983798"/>
            <a:ext cx="356221" cy="333366"/>
            <a:chOff x="-12643475" y="3657325"/>
            <a:chExt cx="353675" cy="330950"/>
          </a:xfrm>
        </p:grpSpPr>
        <p:sp>
          <p:nvSpPr>
            <p:cNvPr id="7861" name="Google Shape;7861;p87"/>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7"/>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7"/>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7"/>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7"/>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7"/>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87"/>
          <p:cNvGrpSpPr/>
          <p:nvPr/>
        </p:nvGrpSpPr>
        <p:grpSpPr>
          <a:xfrm>
            <a:off x="7974847" y="1532427"/>
            <a:ext cx="355416" cy="354670"/>
            <a:chOff x="-10857925" y="3213875"/>
            <a:chExt cx="352875" cy="352100"/>
          </a:xfrm>
        </p:grpSpPr>
        <p:sp>
          <p:nvSpPr>
            <p:cNvPr id="7868" name="Google Shape;7868;p87"/>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7"/>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7"/>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7"/>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7"/>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7"/>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7"/>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7"/>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7"/>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7"/>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87"/>
          <p:cNvGrpSpPr/>
          <p:nvPr/>
        </p:nvGrpSpPr>
        <p:grpSpPr>
          <a:xfrm>
            <a:off x="6191762" y="2891855"/>
            <a:ext cx="356096" cy="354469"/>
            <a:chOff x="-9089725" y="3180200"/>
            <a:chExt cx="353550" cy="351900"/>
          </a:xfrm>
        </p:grpSpPr>
        <p:sp>
          <p:nvSpPr>
            <p:cNvPr id="7879" name="Google Shape;7879;p87"/>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7"/>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87"/>
          <p:cNvGrpSpPr/>
          <p:nvPr/>
        </p:nvGrpSpPr>
        <p:grpSpPr>
          <a:xfrm>
            <a:off x="7083760" y="1971660"/>
            <a:ext cx="358588" cy="357642"/>
            <a:chOff x="7083760" y="1971660"/>
            <a:chExt cx="358588" cy="357642"/>
          </a:xfrm>
        </p:grpSpPr>
        <p:sp>
          <p:nvSpPr>
            <p:cNvPr id="7882" name="Google Shape;7882;p87"/>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7"/>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7"/>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7"/>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7"/>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7"/>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7"/>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7"/>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7"/>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7"/>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7"/>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7"/>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97" name="Shape 7897"/>
        <p:cNvGrpSpPr/>
        <p:nvPr/>
      </p:nvGrpSpPr>
      <p:grpSpPr>
        <a:xfrm>
          <a:off x="0" y="0"/>
          <a:ext cx="0" cy="0"/>
          <a:chOff x="0" y="0"/>
          <a:chExt cx="0" cy="0"/>
        </a:xfrm>
      </p:grpSpPr>
      <p:sp>
        <p:nvSpPr>
          <p:cNvPr id="7898" name="Google Shape;7898;p8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899" name="Google Shape;7899;p88"/>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0" name="Google Shape;7900;p88"/>
          <p:cNvGrpSpPr/>
          <p:nvPr/>
        </p:nvGrpSpPr>
        <p:grpSpPr>
          <a:xfrm>
            <a:off x="748855" y="2243507"/>
            <a:ext cx="452798" cy="449473"/>
            <a:chOff x="-21322300" y="3693325"/>
            <a:chExt cx="306400" cy="304150"/>
          </a:xfrm>
        </p:grpSpPr>
        <p:sp>
          <p:nvSpPr>
            <p:cNvPr id="7901" name="Google Shape;7901;p88"/>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8"/>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8"/>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8"/>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88"/>
          <p:cNvGrpSpPr/>
          <p:nvPr/>
        </p:nvGrpSpPr>
        <p:grpSpPr>
          <a:xfrm>
            <a:off x="748263" y="2810244"/>
            <a:ext cx="453980" cy="422540"/>
            <a:chOff x="-21322300" y="4077125"/>
            <a:chExt cx="307200" cy="285925"/>
          </a:xfrm>
        </p:grpSpPr>
        <p:sp>
          <p:nvSpPr>
            <p:cNvPr id="7906" name="Google Shape;7906;p88"/>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8"/>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8"/>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8"/>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8"/>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8"/>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8"/>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8"/>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8"/>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8"/>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8"/>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8"/>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88"/>
          <p:cNvGrpSpPr/>
          <p:nvPr/>
        </p:nvGrpSpPr>
        <p:grpSpPr>
          <a:xfrm>
            <a:off x="3525440" y="1689128"/>
            <a:ext cx="451653" cy="450212"/>
            <a:chOff x="-19394200" y="3333800"/>
            <a:chExt cx="305625" cy="304650"/>
          </a:xfrm>
        </p:grpSpPr>
        <p:sp>
          <p:nvSpPr>
            <p:cNvPr id="7919" name="Google Shape;7919;p88"/>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8"/>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8"/>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8"/>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8"/>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8"/>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8"/>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8"/>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8"/>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88"/>
          <p:cNvGrpSpPr/>
          <p:nvPr/>
        </p:nvGrpSpPr>
        <p:grpSpPr>
          <a:xfrm>
            <a:off x="3524276" y="2243580"/>
            <a:ext cx="453980" cy="449325"/>
            <a:chOff x="-19396575" y="3708500"/>
            <a:chExt cx="307200" cy="304050"/>
          </a:xfrm>
        </p:grpSpPr>
        <p:sp>
          <p:nvSpPr>
            <p:cNvPr id="7929" name="Google Shape;7929;p88"/>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8"/>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8"/>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88"/>
          <p:cNvGrpSpPr/>
          <p:nvPr/>
        </p:nvGrpSpPr>
        <p:grpSpPr>
          <a:xfrm>
            <a:off x="3518457" y="2796461"/>
            <a:ext cx="465618" cy="450101"/>
            <a:chOff x="-19394200" y="4084200"/>
            <a:chExt cx="315075" cy="304575"/>
          </a:xfrm>
        </p:grpSpPr>
        <p:sp>
          <p:nvSpPr>
            <p:cNvPr id="7933" name="Google Shape;7933;p88"/>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8"/>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8"/>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8"/>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8"/>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8"/>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88"/>
          <p:cNvGrpSpPr/>
          <p:nvPr/>
        </p:nvGrpSpPr>
        <p:grpSpPr>
          <a:xfrm>
            <a:off x="6324167" y="1689001"/>
            <a:ext cx="400447" cy="450470"/>
            <a:chOff x="-17526750" y="3309200"/>
            <a:chExt cx="270975" cy="304825"/>
          </a:xfrm>
        </p:grpSpPr>
        <p:sp>
          <p:nvSpPr>
            <p:cNvPr id="7940" name="Google Shape;7940;p88"/>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8"/>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8"/>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8"/>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8"/>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88"/>
          <p:cNvGrpSpPr/>
          <p:nvPr/>
        </p:nvGrpSpPr>
        <p:grpSpPr>
          <a:xfrm>
            <a:off x="6300319" y="2244173"/>
            <a:ext cx="448143" cy="448143"/>
            <a:chOff x="-17542500" y="3684100"/>
            <a:chExt cx="303250" cy="303250"/>
          </a:xfrm>
        </p:grpSpPr>
        <p:sp>
          <p:nvSpPr>
            <p:cNvPr id="7946" name="Google Shape;7946;p88"/>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8"/>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8"/>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8"/>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8"/>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8"/>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8"/>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88"/>
          <p:cNvGrpSpPr/>
          <p:nvPr/>
        </p:nvGrpSpPr>
        <p:grpSpPr>
          <a:xfrm>
            <a:off x="6299728" y="2810817"/>
            <a:ext cx="449325" cy="421395"/>
            <a:chOff x="-17542500" y="4068450"/>
            <a:chExt cx="304050" cy="285150"/>
          </a:xfrm>
        </p:grpSpPr>
        <p:sp>
          <p:nvSpPr>
            <p:cNvPr id="7954" name="Google Shape;7954;p88"/>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8"/>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8"/>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8"/>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8"/>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8"/>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88"/>
          <p:cNvGrpSpPr/>
          <p:nvPr/>
        </p:nvGrpSpPr>
        <p:grpSpPr>
          <a:xfrm>
            <a:off x="3530150" y="3342211"/>
            <a:ext cx="343404" cy="449325"/>
            <a:chOff x="-15652200" y="3335975"/>
            <a:chExt cx="232375" cy="304050"/>
          </a:xfrm>
        </p:grpSpPr>
        <p:sp>
          <p:nvSpPr>
            <p:cNvPr id="7961" name="Google Shape;7961;p88"/>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8"/>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8"/>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8"/>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8"/>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8"/>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8"/>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8"/>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8"/>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88"/>
          <p:cNvGrpSpPr/>
          <p:nvPr/>
        </p:nvGrpSpPr>
        <p:grpSpPr>
          <a:xfrm>
            <a:off x="1303491" y="1689573"/>
            <a:ext cx="450470" cy="449325"/>
            <a:chOff x="-20946600" y="3317850"/>
            <a:chExt cx="304825" cy="304050"/>
          </a:xfrm>
        </p:grpSpPr>
        <p:sp>
          <p:nvSpPr>
            <p:cNvPr id="7971" name="Google Shape;7971;p88"/>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8"/>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8"/>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88"/>
          <p:cNvGrpSpPr/>
          <p:nvPr/>
        </p:nvGrpSpPr>
        <p:grpSpPr>
          <a:xfrm>
            <a:off x="1304064" y="2243729"/>
            <a:ext cx="449325" cy="449030"/>
            <a:chOff x="-20945825" y="3692175"/>
            <a:chExt cx="304050" cy="303850"/>
          </a:xfrm>
        </p:grpSpPr>
        <p:sp>
          <p:nvSpPr>
            <p:cNvPr id="7975" name="Google Shape;7975;p88"/>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8"/>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8"/>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8"/>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88"/>
          <p:cNvGrpSpPr/>
          <p:nvPr/>
        </p:nvGrpSpPr>
        <p:grpSpPr>
          <a:xfrm>
            <a:off x="1329667" y="2797442"/>
            <a:ext cx="398119" cy="448143"/>
            <a:chOff x="-20930075" y="4066100"/>
            <a:chExt cx="269400" cy="303250"/>
          </a:xfrm>
        </p:grpSpPr>
        <p:sp>
          <p:nvSpPr>
            <p:cNvPr id="7980" name="Google Shape;7980;p88"/>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8"/>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88"/>
          <p:cNvGrpSpPr/>
          <p:nvPr/>
        </p:nvGrpSpPr>
        <p:grpSpPr>
          <a:xfrm>
            <a:off x="4110888" y="1689848"/>
            <a:ext cx="372516" cy="448771"/>
            <a:chOff x="-18994100" y="3334775"/>
            <a:chExt cx="252075" cy="303675"/>
          </a:xfrm>
        </p:grpSpPr>
        <p:sp>
          <p:nvSpPr>
            <p:cNvPr id="7983" name="Google Shape;7983;p88"/>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8"/>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8"/>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8"/>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88"/>
          <p:cNvGrpSpPr/>
          <p:nvPr/>
        </p:nvGrpSpPr>
        <p:grpSpPr>
          <a:xfrm>
            <a:off x="4125445" y="2244743"/>
            <a:ext cx="343404" cy="446998"/>
            <a:chOff x="-18983850" y="3710075"/>
            <a:chExt cx="232375" cy="302475"/>
          </a:xfrm>
        </p:grpSpPr>
        <p:sp>
          <p:nvSpPr>
            <p:cNvPr id="7988" name="Google Shape;7988;p88"/>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8"/>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8"/>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8"/>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88"/>
          <p:cNvGrpSpPr/>
          <p:nvPr/>
        </p:nvGrpSpPr>
        <p:grpSpPr>
          <a:xfrm>
            <a:off x="4071911" y="2797422"/>
            <a:ext cx="450470" cy="448180"/>
            <a:chOff x="-19020075" y="4084200"/>
            <a:chExt cx="304825" cy="303275"/>
          </a:xfrm>
        </p:grpSpPr>
        <p:sp>
          <p:nvSpPr>
            <p:cNvPr id="7993" name="Google Shape;7993;p88"/>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8"/>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8"/>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8"/>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8"/>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8"/>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8"/>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8"/>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8"/>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88"/>
          <p:cNvGrpSpPr/>
          <p:nvPr/>
        </p:nvGrpSpPr>
        <p:grpSpPr>
          <a:xfrm>
            <a:off x="6889176" y="1689001"/>
            <a:ext cx="396937" cy="450470"/>
            <a:chOff x="-17149475" y="3309200"/>
            <a:chExt cx="268600" cy="304825"/>
          </a:xfrm>
        </p:grpSpPr>
        <p:sp>
          <p:nvSpPr>
            <p:cNvPr id="8003" name="Google Shape;8003;p88"/>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8"/>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88"/>
          <p:cNvGrpSpPr/>
          <p:nvPr/>
        </p:nvGrpSpPr>
        <p:grpSpPr>
          <a:xfrm>
            <a:off x="6862982" y="2258120"/>
            <a:ext cx="449325" cy="420249"/>
            <a:chOff x="-17168375" y="3692750"/>
            <a:chExt cx="304050" cy="284375"/>
          </a:xfrm>
        </p:grpSpPr>
        <p:sp>
          <p:nvSpPr>
            <p:cNvPr id="8006" name="Google Shape;8006;p88"/>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8"/>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8"/>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8"/>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8"/>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8"/>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8"/>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88"/>
          <p:cNvGrpSpPr/>
          <p:nvPr/>
        </p:nvGrpSpPr>
        <p:grpSpPr>
          <a:xfrm>
            <a:off x="6859491" y="2796852"/>
            <a:ext cx="456308" cy="449325"/>
            <a:chOff x="-17170750" y="4058800"/>
            <a:chExt cx="308775" cy="304050"/>
          </a:xfrm>
        </p:grpSpPr>
        <p:sp>
          <p:nvSpPr>
            <p:cNvPr id="8014" name="Google Shape;8014;p88"/>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8"/>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8"/>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8"/>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8"/>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8"/>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8"/>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8"/>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8"/>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8"/>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8"/>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8"/>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8"/>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8"/>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8"/>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8"/>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8"/>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88"/>
          <p:cNvGrpSpPr/>
          <p:nvPr/>
        </p:nvGrpSpPr>
        <p:grpSpPr>
          <a:xfrm>
            <a:off x="5721388" y="3343358"/>
            <a:ext cx="450470" cy="446998"/>
            <a:chOff x="-15688425" y="3707725"/>
            <a:chExt cx="304825" cy="302475"/>
          </a:xfrm>
        </p:grpSpPr>
        <p:sp>
          <p:nvSpPr>
            <p:cNvPr id="8032" name="Google Shape;8032;p88"/>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8"/>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8"/>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8"/>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8"/>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8"/>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88"/>
          <p:cNvGrpSpPr/>
          <p:nvPr/>
        </p:nvGrpSpPr>
        <p:grpSpPr>
          <a:xfrm>
            <a:off x="1865544" y="1690441"/>
            <a:ext cx="451653" cy="447589"/>
            <a:chOff x="-20572500" y="3319025"/>
            <a:chExt cx="305625" cy="302875"/>
          </a:xfrm>
        </p:grpSpPr>
        <p:sp>
          <p:nvSpPr>
            <p:cNvPr id="8039" name="Google Shape;8039;p88"/>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8"/>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88"/>
          <p:cNvGrpSpPr/>
          <p:nvPr/>
        </p:nvGrpSpPr>
        <p:grpSpPr>
          <a:xfrm>
            <a:off x="1866708" y="2305410"/>
            <a:ext cx="449325" cy="325670"/>
            <a:chOff x="-20571700" y="3722875"/>
            <a:chExt cx="304050" cy="220375"/>
          </a:xfrm>
        </p:grpSpPr>
        <p:sp>
          <p:nvSpPr>
            <p:cNvPr id="8042" name="Google Shape;8042;p88"/>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8"/>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8"/>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8"/>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8"/>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8"/>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8"/>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88"/>
          <p:cNvGrpSpPr/>
          <p:nvPr/>
        </p:nvGrpSpPr>
        <p:grpSpPr>
          <a:xfrm>
            <a:off x="1866135" y="2796278"/>
            <a:ext cx="450470" cy="450470"/>
            <a:chOff x="-20571700" y="4066875"/>
            <a:chExt cx="304825" cy="304825"/>
          </a:xfrm>
        </p:grpSpPr>
        <p:sp>
          <p:nvSpPr>
            <p:cNvPr id="8050" name="Google Shape;8050;p88"/>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8"/>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8"/>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8"/>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8"/>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8"/>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88"/>
          <p:cNvGrpSpPr/>
          <p:nvPr/>
        </p:nvGrpSpPr>
        <p:grpSpPr>
          <a:xfrm>
            <a:off x="4632837" y="1688259"/>
            <a:ext cx="453980" cy="451948"/>
            <a:chOff x="-18645175" y="3334200"/>
            <a:chExt cx="307200" cy="305825"/>
          </a:xfrm>
        </p:grpSpPr>
        <p:sp>
          <p:nvSpPr>
            <p:cNvPr id="8057" name="Google Shape;8057;p88"/>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8"/>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8"/>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8"/>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8"/>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88"/>
          <p:cNvGrpSpPr/>
          <p:nvPr/>
        </p:nvGrpSpPr>
        <p:grpSpPr>
          <a:xfrm>
            <a:off x="4633429" y="2242989"/>
            <a:ext cx="452798" cy="450507"/>
            <a:chOff x="-18645175" y="3708500"/>
            <a:chExt cx="306400" cy="304850"/>
          </a:xfrm>
        </p:grpSpPr>
        <p:sp>
          <p:nvSpPr>
            <p:cNvPr id="8063" name="Google Shape;8063;p88"/>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8"/>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8"/>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8"/>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8"/>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8"/>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8"/>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88"/>
          <p:cNvGrpSpPr/>
          <p:nvPr/>
        </p:nvGrpSpPr>
        <p:grpSpPr>
          <a:xfrm>
            <a:off x="4631101" y="2795630"/>
            <a:ext cx="457453" cy="451763"/>
            <a:chOff x="-18647525" y="4082625"/>
            <a:chExt cx="309550" cy="305700"/>
          </a:xfrm>
        </p:grpSpPr>
        <p:sp>
          <p:nvSpPr>
            <p:cNvPr id="8071" name="Google Shape;8071;p88"/>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8"/>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8"/>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8"/>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88"/>
          <p:cNvGrpSpPr/>
          <p:nvPr/>
        </p:nvGrpSpPr>
        <p:grpSpPr>
          <a:xfrm>
            <a:off x="7441485" y="1689592"/>
            <a:ext cx="395755" cy="449288"/>
            <a:chOff x="-16775350" y="3309200"/>
            <a:chExt cx="267800" cy="304025"/>
          </a:xfrm>
        </p:grpSpPr>
        <p:sp>
          <p:nvSpPr>
            <p:cNvPr id="8076" name="Google Shape;8076;p88"/>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8"/>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8"/>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88"/>
          <p:cNvGrpSpPr/>
          <p:nvPr/>
        </p:nvGrpSpPr>
        <p:grpSpPr>
          <a:xfrm>
            <a:off x="7441485" y="2241827"/>
            <a:ext cx="395755" cy="452835"/>
            <a:chOff x="-16775350" y="3683300"/>
            <a:chExt cx="267800" cy="306425"/>
          </a:xfrm>
        </p:grpSpPr>
        <p:sp>
          <p:nvSpPr>
            <p:cNvPr id="8080" name="Google Shape;8080;p88"/>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8"/>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8"/>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88"/>
          <p:cNvGrpSpPr/>
          <p:nvPr/>
        </p:nvGrpSpPr>
        <p:grpSpPr>
          <a:xfrm>
            <a:off x="7413536" y="2796870"/>
            <a:ext cx="451653" cy="449288"/>
            <a:chOff x="-16794250" y="4058225"/>
            <a:chExt cx="305625" cy="304025"/>
          </a:xfrm>
        </p:grpSpPr>
        <p:sp>
          <p:nvSpPr>
            <p:cNvPr id="8084" name="Google Shape;8084;p88"/>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8"/>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8"/>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8"/>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8"/>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8"/>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8"/>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8"/>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8"/>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3" name="Google Shape;8093;p88"/>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4" name="Google Shape;8094;p88"/>
          <p:cNvGrpSpPr/>
          <p:nvPr/>
        </p:nvGrpSpPr>
        <p:grpSpPr>
          <a:xfrm>
            <a:off x="2414953" y="1689573"/>
            <a:ext cx="457453" cy="449325"/>
            <a:chOff x="-20199150" y="3317850"/>
            <a:chExt cx="309550" cy="304050"/>
          </a:xfrm>
        </p:grpSpPr>
        <p:sp>
          <p:nvSpPr>
            <p:cNvPr id="8095" name="Google Shape;8095;p88"/>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8"/>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8"/>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8"/>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8"/>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8"/>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8"/>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88"/>
          <p:cNvGrpSpPr/>
          <p:nvPr/>
        </p:nvGrpSpPr>
        <p:grpSpPr>
          <a:xfrm>
            <a:off x="2417281" y="2242861"/>
            <a:ext cx="452798" cy="450766"/>
            <a:chOff x="-20199150" y="3693150"/>
            <a:chExt cx="306400" cy="305025"/>
          </a:xfrm>
        </p:grpSpPr>
        <p:sp>
          <p:nvSpPr>
            <p:cNvPr id="8103" name="Google Shape;8103;p88"/>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8"/>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8"/>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8"/>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8"/>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8"/>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88"/>
          <p:cNvGrpSpPr/>
          <p:nvPr/>
        </p:nvGrpSpPr>
        <p:grpSpPr>
          <a:xfrm>
            <a:off x="2417854" y="2795687"/>
            <a:ext cx="451653" cy="451653"/>
            <a:chOff x="-20197575" y="4066875"/>
            <a:chExt cx="305625" cy="305625"/>
          </a:xfrm>
        </p:grpSpPr>
        <p:sp>
          <p:nvSpPr>
            <p:cNvPr id="8110" name="Google Shape;8110;p88"/>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8"/>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8"/>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8"/>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8"/>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8"/>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8"/>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8"/>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88"/>
          <p:cNvGrpSpPr/>
          <p:nvPr/>
        </p:nvGrpSpPr>
        <p:grpSpPr>
          <a:xfrm>
            <a:off x="5200071" y="1687520"/>
            <a:ext cx="449325" cy="453426"/>
            <a:chOff x="-18271050" y="3333200"/>
            <a:chExt cx="304050" cy="306825"/>
          </a:xfrm>
        </p:grpSpPr>
        <p:sp>
          <p:nvSpPr>
            <p:cNvPr id="8119" name="Google Shape;8119;p88"/>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8"/>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8"/>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8"/>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8"/>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88"/>
          <p:cNvGrpSpPr/>
          <p:nvPr/>
        </p:nvGrpSpPr>
        <p:grpSpPr>
          <a:xfrm>
            <a:off x="5200644" y="2244171"/>
            <a:ext cx="448180" cy="448143"/>
            <a:chOff x="-18270275" y="3710875"/>
            <a:chExt cx="303275" cy="303250"/>
          </a:xfrm>
        </p:grpSpPr>
        <p:sp>
          <p:nvSpPr>
            <p:cNvPr id="8125" name="Google Shape;8125;p88"/>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8"/>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8"/>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8"/>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8"/>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8"/>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88"/>
          <p:cNvGrpSpPr/>
          <p:nvPr/>
        </p:nvGrpSpPr>
        <p:grpSpPr>
          <a:xfrm>
            <a:off x="5254196" y="2797422"/>
            <a:ext cx="341076" cy="448180"/>
            <a:chOff x="-18234025" y="4084200"/>
            <a:chExt cx="230800" cy="303275"/>
          </a:xfrm>
        </p:grpSpPr>
        <p:sp>
          <p:nvSpPr>
            <p:cNvPr id="8132" name="Google Shape;8132;p88"/>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8"/>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8"/>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88"/>
          <p:cNvGrpSpPr/>
          <p:nvPr/>
        </p:nvGrpSpPr>
        <p:grpSpPr>
          <a:xfrm>
            <a:off x="2366751" y="3341641"/>
            <a:ext cx="449325" cy="450470"/>
            <a:chOff x="-16419350" y="3308400"/>
            <a:chExt cx="304050" cy="304825"/>
          </a:xfrm>
        </p:grpSpPr>
        <p:sp>
          <p:nvSpPr>
            <p:cNvPr id="8136" name="Google Shape;8136;p88"/>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8"/>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8"/>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8"/>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8"/>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8"/>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8"/>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88"/>
          <p:cNvGrpSpPr/>
          <p:nvPr/>
        </p:nvGrpSpPr>
        <p:grpSpPr>
          <a:xfrm>
            <a:off x="4638306" y="3340423"/>
            <a:ext cx="395755" cy="452872"/>
            <a:chOff x="-16401225" y="3683275"/>
            <a:chExt cx="267800" cy="306450"/>
          </a:xfrm>
        </p:grpSpPr>
        <p:sp>
          <p:nvSpPr>
            <p:cNvPr id="8144" name="Google Shape;8144;p88"/>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8"/>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8"/>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8"/>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8"/>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8"/>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8"/>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88"/>
          <p:cNvGrpSpPr/>
          <p:nvPr/>
        </p:nvGrpSpPr>
        <p:grpSpPr>
          <a:xfrm>
            <a:off x="8003755" y="2797062"/>
            <a:ext cx="450470" cy="448180"/>
            <a:chOff x="-16419350" y="4058200"/>
            <a:chExt cx="304825" cy="303275"/>
          </a:xfrm>
        </p:grpSpPr>
        <p:sp>
          <p:nvSpPr>
            <p:cNvPr id="8152" name="Google Shape;8152;p88"/>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8"/>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8"/>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8"/>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8"/>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8"/>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8"/>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88"/>
          <p:cNvGrpSpPr/>
          <p:nvPr/>
        </p:nvGrpSpPr>
        <p:grpSpPr>
          <a:xfrm>
            <a:off x="4030643" y="3343080"/>
            <a:ext cx="450507" cy="447589"/>
            <a:chOff x="-15296200" y="3326900"/>
            <a:chExt cx="304850" cy="302875"/>
          </a:xfrm>
        </p:grpSpPr>
        <p:sp>
          <p:nvSpPr>
            <p:cNvPr id="8160" name="Google Shape;8160;p88"/>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8"/>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8"/>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8"/>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8"/>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88"/>
          <p:cNvGrpSpPr/>
          <p:nvPr/>
        </p:nvGrpSpPr>
        <p:grpSpPr>
          <a:xfrm>
            <a:off x="2946296" y="1706881"/>
            <a:ext cx="486566" cy="414708"/>
            <a:chOff x="-19835275" y="3330250"/>
            <a:chExt cx="329250" cy="280625"/>
          </a:xfrm>
        </p:grpSpPr>
        <p:sp>
          <p:nvSpPr>
            <p:cNvPr id="8166" name="Google Shape;8166;p88"/>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8"/>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8"/>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88"/>
          <p:cNvGrpSpPr/>
          <p:nvPr/>
        </p:nvGrpSpPr>
        <p:grpSpPr>
          <a:xfrm>
            <a:off x="2964325" y="2243470"/>
            <a:ext cx="450507" cy="449547"/>
            <a:chOff x="-19822675" y="3692750"/>
            <a:chExt cx="304850" cy="304200"/>
          </a:xfrm>
        </p:grpSpPr>
        <p:sp>
          <p:nvSpPr>
            <p:cNvPr id="8170" name="Google Shape;8170;p88"/>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8"/>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8"/>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8"/>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8"/>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88"/>
          <p:cNvGrpSpPr/>
          <p:nvPr/>
        </p:nvGrpSpPr>
        <p:grpSpPr>
          <a:xfrm>
            <a:off x="2964916" y="2796278"/>
            <a:ext cx="449325" cy="450470"/>
            <a:chOff x="-19822675" y="4066875"/>
            <a:chExt cx="304050" cy="304825"/>
          </a:xfrm>
        </p:grpSpPr>
        <p:sp>
          <p:nvSpPr>
            <p:cNvPr id="8176" name="Google Shape;8176;p88"/>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8"/>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8"/>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8"/>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8"/>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8"/>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88"/>
          <p:cNvGrpSpPr/>
          <p:nvPr/>
        </p:nvGrpSpPr>
        <p:grpSpPr>
          <a:xfrm>
            <a:off x="5773985" y="1689571"/>
            <a:ext cx="399302" cy="449325"/>
            <a:chOff x="-17878825" y="3334400"/>
            <a:chExt cx="270200" cy="304050"/>
          </a:xfrm>
        </p:grpSpPr>
        <p:sp>
          <p:nvSpPr>
            <p:cNvPr id="8183" name="Google Shape;8183;p88"/>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8"/>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8"/>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8"/>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8"/>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8"/>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8"/>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88"/>
          <p:cNvGrpSpPr/>
          <p:nvPr/>
        </p:nvGrpSpPr>
        <p:grpSpPr>
          <a:xfrm>
            <a:off x="5747809" y="2242416"/>
            <a:ext cx="451653" cy="451653"/>
            <a:chOff x="-17896150" y="3709300"/>
            <a:chExt cx="305625" cy="305625"/>
          </a:xfrm>
        </p:grpSpPr>
        <p:sp>
          <p:nvSpPr>
            <p:cNvPr id="8191" name="Google Shape;8191;p88"/>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8"/>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8"/>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8"/>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88"/>
          <p:cNvGrpSpPr/>
          <p:nvPr/>
        </p:nvGrpSpPr>
        <p:grpSpPr>
          <a:xfrm>
            <a:off x="5775740" y="2795686"/>
            <a:ext cx="395792" cy="451653"/>
            <a:chOff x="-17878025" y="4082625"/>
            <a:chExt cx="267825" cy="305625"/>
          </a:xfrm>
        </p:grpSpPr>
        <p:sp>
          <p:nvSpPr>
            <p:cNvPr id="8196" name="Google Shape;8196;p88"/>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8"/>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8"/>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8"/>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8"/>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8"/>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8"/>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88"/>
          <p:cNvGrpSpPr/>
          <p:nvPr/>
        </p:nvGrpSpPr>
        <p:grpSpPr>
          <a:xfrm>
            <a:off x="2919632" y="3355015"/>
            <a:ext cx="450507" cy="423722"/>
            <a:chOff x="-16044450" y="3317850"/>
            <a:chExt cx="304850" cy="286725"/>
          </a:xfrm>
        </p:grpSpPr>
        <p:sp>
          <p:nvSpPr>
            <p:cNvPr id="8204" name="Google Shape;8204;p88"/>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8"/>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8"/>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8"/>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8" name="Google Shape;8208;p88"/>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9" name="Google Shape;8209;p88"/>
          <p:cNvGrpSpPr/>
          <p:nvPr/>
        </p:nvGrpSpPr>
        <p:grpSpPr>
          <a:xfrm>
            <a:off x="8042149" y="2243724"/>
            <a:ext cx="373662" cy="449030"/>
            <a:chOff x="-16018450" y="4058400"/>
            <a:chExt cx="252850" cy="303850"/>
          </a:xfrm>
        </p:grpSpPr>
        <p:sp>
          <p:nvSpPr>
            <p:cNvPr id="8210" name="Google Shape;8210;p88"/>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8"/>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8"/>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8"/>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4" name="Google Shape;8214;p88"/>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18" name="Shape 8218"/>
        <p:cNvGrpSpPr/>
        <p:nvPr/>
      </p:nvGrpSpPr>
      <p:grpSpPr>
        <a:xfrm>
          <a:off x="0" y="0"/>
          <a:ext cx="0" cy="0"/>
          <a:chOff x="0" y="0"/>
          <a:chExt cx="0" cy="0"/>
        </a:xfrm>
      </p:grpSpPr>
      <p:sp>
        <p:nvSpPr>
          <p:cNvPr id="8219" name="Google Shape;8219;p8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220" name="Google Shape;8220;p89"/>
          <p:cNvGrpSpPr/>
          <p:nvPr/>
        </p:nvGrpSpPr>
        <p:grpSpPr>
          <a:xfrm>
            <a:off x="845901" y="1689241"/>
            <a:ext cx="442337" cy="419623"/>
            <a:chOff x="-6696925" y="3272575"/>
            <a:chExt cx="307200" cy="291425"/>
          </a:xfrm>
        </p:grpSpPr>
        <p:sp>
          <p:nvSpPr>
            <p:cNvPr id="8221" name="Google Shape;8221;p89"/>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9"/>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89"/>
          <p:cNvGrpSpPr/>
          <p:nvPr/>
        </p:nvGrpSpPr>
        <p:grpSpPr>
          <a:xfrm>
            <a:off x="845884" y="2204636"/>
            <a:ext cx="442373" cy="420775"/>
            <a:chOff x="-6690625" y="3631325"/>
            <a:chExt cx="307225" cy="292225"/>
          </a:xfrm>
        </p:grpSpPr>
        <p:sp>
          <p:nvSpPr>
            <p:cNvPr id="8224" name="Google Shape;8224;p89"/>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9"/>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9"/>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9"/>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9"/>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89"/>
          <p:cNvGrpSpPr/>
          <p:nvPr/>
        </p:nvGrpSpPr>
        <p:grpSpPr>
          <a:xfrm>
            <a:off x="868005" y="2756972"/>
            <a:ext cx="421927" cy="419371"/>
            <a:chOff x="-6689825" y="3992050"/>
            <a:chExt cx="293025" cy="291250"/>
          </a:xfrm>
        </p:grpSpPr>
        <p:sp>
          <p:nvSpPr>
            <p:cNvPr id="8230" name="Google Shape;8230;p89"/>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9"/>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9"/>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9"/>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9"/>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9"/>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9"/>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9"/>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9"/>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9"/>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9"/>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9"/>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2" name="Google Shape;8242;p89"/>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3" name="Google Shape;8243;p89"/>
          <p:cNvGrpSpPr/>
          <p:nvPr/>
        </p:nvGrpSpPr>
        <p:grpSpPr>
          <a:xfrm>
            <a:off x="3551317" y="2205192"/>
            <a:ext cx="423043" cy="419659"/>
            <a:chOff x="-4837325" y="3612425"/>
            <a:chExt cx="293800" cy="291450"/>
          </a:xfrm>
        </p:grpSpPr>
        <p:sp>
          <p:nvSpPr>
            <p:cNvPr id="8244" name="Google Shape;8244;p89"/>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9"/>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9"/>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89"/>
          <p:cNvGrpSpPr/>
          <p:nvPr/>
        </p:nvGrpSpPr>
        <p:grpSpPr>
          <a:xfrm>
            <a:off x="3564349" y="2756826"/>
            <a:ext cx="420775" cy="419659"/>
            <a:chOff x="-4837325" y="3971575"/>
            <a:chExt cx="292225" cy="291450"/>
          </a:xfrm>
        </p:grpSpPr>
        <p:sp>
          <p:nvSpPr>
            <p:cNvPr id="8248" name="Google Shape;8248;p89"/>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9"/>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9"/>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9"/>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9"/>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9"/>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89"/>
          <p:cNvGrpSpPr/>
          <p:nvPr/>
        </p:nvGrpSpPr>
        <p:grpSpPr>
          <a:xfrm>
            <a:off x="6256364" y="1714185"/>
            <a:ext cx="430998" cy="369730"/>
            <a:chOff x="-3037625" y="3254850"/>
            <a:chExt cx="299325" cy="256775"/>
          </a:xfrm>
        </p:grpSpPr>
        <p:sp>
          <p:nvSpPr>
            <p:cNvPr id="8255" name="Google Shape;8255;p89"/>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9"/>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9"/>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9"/>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89"/>
          <p:cNvGrpSpPr/>
          <p:nvPr/>
        </p:nvGrpSpPr>
        <p:grpSpPr>
          <a:xfrm>
            <a:off x="6260324" y="2204615"/>
            <a:ext cx="423079" cy="420811"/>
            <a:chOff x="-3031325" y="3597450"/>
            <a:chExt cx="293825" cy="292250"/>
          </a:xfrm>
        </p:grpSpPr>
        <p:sp>
          <p:nvSpPr>
            <p:cNvPr id="8260" name="Google Shape;8260;p89"/>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9"/>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9"/>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9"/>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89"/>
          <p:cNvGrpSpPr/>
          <p:nvPr/>
        </p:nvGrpSpPr>
        <p:grpSpPr>
          <a:xfrm>
            <a:off x="6272798" y="2781214"/>
            <a:ext cx="421927" cy="370882"/>
            <a:chOff x="-3030525" y="3973150"/>
            <a:chExt cx="293025" cy="257575"/>
          </a:xfrm>
        </p:grpSpPr>
        <p:sp>
          <p:nvSpPr>
            <p:cNvPr id="8265" name="Google Shape;8265;p89"/>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9"/>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89"/>
          <p:cNvGrpSpPr/>
          <p:nvPr/>
        </p:nvGrpSpPr>
        <p:grpSpPr>
          <a:xfrm>
            <a:off x="1374391" y="3369426"/>
            <a:ext cx="421927" cy="297195"/>
            <a:chOff x="-1199300" y="3279250"/>
            <a:chExt cx="293025" cy="206400"/>
          </a:xfrm>
        </p:grpSpPr>
        <p:sp>
          <p:nvSpPr>
            <p:cNvPr id="8268" name="Google Shape;8268;p89"/>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9"/>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9"/>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9"/>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89"/>
          <p:cNvGrpSpPr/>
          <p:nvPr/>
        </p:nvGrpSpPr>
        <p:grpSpPr>
          <a:xfrm>
            <a:off x="1381477" y="1688773"/>
            <a:ext cx="444605" cy="420559"/>
            <a:chOff x="-6338550" y="3272950"/>
            <a:chExt cx="308775" cy="292075"/>
          </a:xfrm>
        </p:grpSpPr>
        <p:sp>
          <p:nvSpPr>
            <p:cNvPr id="8273" name="Google Shape;8273;p89"/>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9"/>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9"/>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89"/>
          <p:cNvGrpSpPr/>
          <p:nvPr/>
        </p:nvGrpSpPr>
        <p:grpSpPr>
          <a:xfrm>
            <a:off x="1392817" y="2205194"/>
            <a:ext cx="421927" cy="419659"/>
            <a:chOff x="-6329100" y="3632100"/>
            <a:chExt cx="293025" cy="291450"/>
          </a:xfrm>
        </p:grpSpPr>
        <p:sp>
          <p:nvSpPr>
            <p:cNvPr id="8277" name="Google Shape;8277;p89"/>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9"/>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9"/>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89"/>
          <p:cNvGrpSpPr/>
          <p:nvPr/>
        </p:nvGrpSpPr>
        <p:grpSpPr>
          <a:xfrm>
            <a:off x="1405867" y="2756828"/>
            <a:ext cx="419623" cy="419659"/>
            <a:chOff x="-6329875" y="3992050"/>
            <a:chExt cx="291425" cy="291450"/>
          </a:xfrm>
        </p:grpSpPr>
        <p:sp>
          <p:nvSpPr>
            <p:cNvPr id="8281" name="Google Shape;8281;p89"/>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9"/>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9"/>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9"/>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89"/>
          <p:cNvGrpSpPr/>
          <p:nvPr/>
        </p:nvGrpSpPr>
        <p:grpSpPr>
          <a:xfrm>
            <a:off x="4092004" y="1687530"/>
            <a:ext cx="423079" cy="423043"/>
            <a:chOff x="-4478975" y="3251700"/>
            <a:chExt cx="293825" cy="293800"/>
          </a:xfrm>
        </p:grpSpPr>
        <p:sp>
          <p:nvSpPr>
            <p:cNvPr id="8286" name="Google Shape;8286;p89"/>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9"/>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9"/>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89"/>
          <p:cNvGrpSpPr/>
          <p:nvPr/>
        </p:nvGrpSpPr>
        <p:grpSpPr>
          <a:xfrm>
            <a:off x="4092004" y="2205192"/>
            <a:ext cx="423079" cy="419659"/>
            <a:chOff x="-4475825" y="3612425"/>
            <a:chExt cx="293825" cy="291450"/>
          </a:xfrm>
        </p:grpSpPr>
        <p:sp>
          <p:nvSpPr>
            <p:cNvPr id="8290" name="Google Shape;8290;p89"/>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9"/>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9"/>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89"/>
          <p:cNvGrpSpPr/>
          <p:nvPr/>
        </p:nvGrpSpPr>
        <p:grpSpPr>
          <a:xfrm>
            <a:off x="4101077" y="2756844"/>
            <a:ext cx="428730" cy="419623"/>
            <a:chOff x="-4480550" y="3970800"/>
            <a:chExt cx="297750" cy="291425"/>
          </a:xfrm>
        </p:grpSpPr>
        <p:sp>
          <p:nvSpPr>
            <p:cNvPr id="8294" name="Google Shape;8294;p89"/>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9"/>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89"/>
          <p:cNvGrpSpPr/>
          <p:nvPr/>
        </p:nvGrpSpPr>
        <p:grpSpPr>
          <a:xfrm>
            <a:off x="6804910" y="1689221"/>
            <a:ext cx="415123" cy="419659"/>
            <a:chOff x="-2668225" y="3239075"/>
            <a:chExt cx="288300" cy="291450"/>
          </a:xfrm>
        </p:grpSpPr>
        <p:sp>
          <p:nvSpPr>
            <p:cNvPr id="8297" name="Google Shape;8297;p89"/>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9"/>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9"/>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9"/>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9"/>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89"/>
          <p:cNvGrpSpPr/>
          <p:nvPr/>
        </p:nvGrpSpPr>
        <p:grpSpPr>
          <a:xfrm>
            <a:off x="6802066" y="2205191"/>
            <a:ext cx="420811" cy="419659"/>
            <a:chOff x="-2671375" y="3597450"/>
            <a:chExt cx="292250" cy="291450"/>
          </a:xfrm>
        </p:grpSpPr>
        <p:sp>
          <p:nvSpPr>
            <p:cNvPr id="8303" name="Google Shape;8303;p89"/>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9"/>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89"/>
          <p:cNvGrpSpPr/>
          <p:nvPr/>
        </p:nvGrpSpPr>
        <p:grpSpPr>
          <a:xfrm>
            <a:off x="6812849" y="2755691"/>
            <a:ext cx="423043" cy="421927"/>
            <a:chOff x="-2670575" y="3956600"/>
            <a:chExt cx="293800" cy="293025"/>
          </a:xfrm>
        </p:grpSpPr>
        <p:sp>
          <p:nvSpPr>
            <p:cNvPr id="8306" name="Google Shape;8306;p89"/>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9"/>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9"/>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9"/>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89"/>
          <p:cNvGrpSpPr/>
          <p:nvPr/>
        </p:nvGrpSpPr>
        <p:grpSpPr>
          <a:xfrm>
            <a:off x="3070370" y="3311947"/>
            <a:ext cx="426462" cy="418363"/>
            <a:chOff x="-1183550" y="3586525"/>
            <a:chExt cx="296175" cy="290550"/>
          </a:xfrm>
        </p:grpSpPr>
        <p:sp>
          <p:nvSpPr>
            <p:cNvPr id="8311" name="Google Shape;8311;p89"/>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9"/>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9"/>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9"/>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9"/>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9"/>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9"/>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9"/>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9"/>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89"/>
          <p:cNvGrpSpPr/>
          <p:nvPr/>
        </p:nvGrpSpPr>
        <p:grpSpPr>
          <a:xfrm>
            <a:off x="1933980" y="1689799"/>
            <a:ext cx="420811" cy="418507"/>
            <a:chOff x="-5971525" y="3273750"/>
            <a:chExt cx="292250" cy="290650"/>
          </a:xfrm>
        </p:grpSpPr>
        <p:sp>
          <p:nvSpPr>
            <p:cNvPr id="8321" name="Google Shape;8321;p89"/>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9"/>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89"/>
          <p:cNvGrpSpPr/>
          <p:nvPr/>
        </p:nvGrpSpPr>
        <p:grpSpPr>
          <a:xfrm>
            <a:off x="1928310" y="2203826"/>
            <a:ext cx="432150" cy="422395"/>
            <a:chOff x="-5974675" y="3632100"/>
            <a:chExt cx="300125" cy="293350"/>
          </a:xfrm>
        </p:grpSpPr>
        <p:sp>
          <p:nvSpPr>
            <p:cNvPr id="8324" name="Google Shape;8324;p89"/>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9"/>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9"/>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89"/>
          <p:cNvGrpSpPr/>
          <p:nvPr/>
        </p:nvGrpSpPr>
        <p:grpSpPr>
          <a:xfrm>
            <a:off x="1958351" y="2755694"/>
            <a:ext cx="395865" cy="421927"/>
            <a:chOff x="-5971525" y="3990475"/>
            <a:chExt cx="274925" cy="293025"/>
          </a:xfrm>
        </p:grpSpPr>
        <p:sp>
          <p:nvSpPr>
            <p:cNvPr id="8328" name="Google Shape;8328;p89"/>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9"/>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9"/>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9"/>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89"/>
          <p:cNvGrpSpPr/>
          <p:nvPr/>
        </p:nvGrpSpPr>
        <p:grpSpPr>
          <a:xfrm>
            <a:off x="4631558" y="1689798"/>
            <a:ext cx="420775" cy="418507"/>
            <a:chOff x="-4118225" y="3253275"/>
            <a:chExt cx="292225" cy="290650"/>
          </a:xfrm>
        </p:grpSpPr>
        <p:sp>
          <p:nvSpPr>
            <p:cNvPr id="8333" name="Google Shape;8333;p89"/>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9"/>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89"/>
          <p:cNvGrpSpPr/>
          <p:nvPr/>
        </p:nvGrpSpPr>
        <p:grpSpPr>
          <a:xfrm>
            <a:off x="4682008" y="2204922"/>
            <a:ext cx="319874" cy="420199"/>
            <a:chOff x="-4082800" y="3612425"/>
            <a:chExt cx="222150" cy="291825"/>
          </a:xfrm>
        </p:grpSpPr>
        <p:sp>
          <p:nvSpPr>
            <p:cNvPr id="8336" name="Google Shape;8336;p89"/>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9"/>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9"/>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89"/>
          <p:cNvGrpSpPr/>
          <p:nvPr/>
        </p:nvGrpSpPr>
        <p:grpSpPr>
          <a:xfrm>
            <a:off x="4643456" y="2769876"/>
            <a:ext cx="420775" cy="393561"/>
            <a:chOff x="-4118225" y="3990475"/>
            <a:chExt cx="292225" cy="273325"/>
          </a:xfrm>
        </p:grpSpPr>
        <p:sp>
          <p:nvSpPr>
            <p:cNvPr id="8340" name="Google Shape;8340;p89"/>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9"/>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9"/>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9"/>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89"/>
          <p:cNvGrpSpPr/>
          <p:nvPr/>
        </p:nvGrpSpPr>
        <p:grpSpPr>
          <a:xfrm>
            <a:off x="7354110" y="1688087"/>
            <a:ext cx="394713" cy="421927"/>
            <a:chOff x="-2312225" y="3238300"/>
            <a:chExt cx="274125" cy="293025"/>
          </a:xfrm>
        </p:grpSpPr>
        <p:sp>
          <p:nvSpPr>
            <p:cNvPr id="8345" name="Google Shape;8345;p89"/>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9"/>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89"/>
          <p:cNvGrpSpPr/>
          <p:nvPr/>
        </p:nvGrpSpPr>
        <p:grpSpPr>
          <a:xfrm>
            <a:off x="7341062" y="2153586"/>
            <a:ext cx="420811" cy="522864"/>
            <a:chOff x="-2310650" y="3525775"/>
            <a:chExt cx="292250" cy="363125"/>
          </a:xfrm>
        </p:grpSpPr>
        <p:sp>
          <p:nvSpPr>
            <p:cNvPr id="8348" name="Google Shape;8348;p89"/>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9"/>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9"/>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9"/>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89"/>
          <p:cNvGrpSpPr/>
          <p:nvPr/>
        </p:nvGrpSpPr>
        <p:grpSpPr>
          <a:xfrm>
            <a:off x="7351827" y="2756825"/>
            <a:ext cx="423079" cy="419659"/>
            <a:chOff x="-2310650" y="3958175"/>
            <a:chExt cx="293825" cy="291450"/>
          </a:xfrm>
        </p:grpSpPr>
        <p:sp>
          <p:nvSpPr>
            <p:cNvPr id="8353" name="Google Shape;8353;p89"/>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9"/>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89"/>
          <p:cNvGrpSpPr/>
          <p:nvPr/>
        </p:nvGrpSpPr>
        <p:grpSpPr>
          <a:xfrm>
            <a:off x="4718688" y="3308459"/>
            <a:ext cx="424159" cy="419659"/>
            <a:chOff x="-1182750" y="3962900"/>
            <a:chExt cx="294575" cy="291450"/>
          </a:xfrm>
        </p:grpSpPr>
        <p:sp>
          <p:nvSpPr>
            <p:cNvPr id="8356" name="Google Shape;8356;p89"/>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9"/>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9"/>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9"/>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9"/>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9"/>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9"/>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89"/>
          <p:cNvGrpSpPr/>
          <p:nvPr/>
        </p:nvGrpSpPr>
        <p:grpSpPr>
          <a:xfrm>
            <a:off x="2471824" y="1689223"/>
            <a:ext cx="424195" cy="419659"/>
            <a:chOff x="-5611575" y="3272950"/>
            <a:chExt cx="294600" cy="291450"/>
          </a:xfrm>
        </p:grpSpPr>
        <p:sp>
          <p:nvSpPr>
            <p:cNvPr id="8364" name="Google Shape;8364;p89"/>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9"/>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9"/>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9"/>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9"/>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89"/>
          <p:cNvGrpSpPr/>
          <p:nvPr/>
        </p:nvGrpSpPr>
        <p:grpSpPr>
          <a:xfrm>
            <a:off x="2471824" y="2205770"/>
            <a:ext cx="424195" cy="418507"/>
            <a:chOff x="-5613150" y="3632900"/>
            <a:chExt cx="294600" cy="290650"/>
          </a:xfrm>
        </p:grpSpPr>
        <p:sp>
          <p:nvSpPr>
            <p:cNvPr id="8370" name="Google Shape;8370;p89"/>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9"/>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89"/>
          <p:cNvGrpSpPr/>
          <p:nvPr/>
        </p:nvGrpSpPr>
        <p:grpSpPr>
          <a:xfrm>
            <a:off x="2483722" y="2756270"/>
            <a:ext cx="424195" cy="420775"/>
            <a:chOff x="-5613150" y="3991275"/>
            <a:chExt cx="294600" cy="292225"/>
          </a:xfrm>
        </p:grpSpPr>
        <p:sp>
          <p:nvSpPr>
            <p:cNvPr id="8373" name="Google Shape;8373;p89"/>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9"/>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9"/>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9"/>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9"/>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9"/>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9"/>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9"/>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9"/>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89"/>
          <p:cNvGrpSpPr/>
          <p:nvPr/>
        </p:nvGrpSpPr>
        <p:grpSpPr>
          <a:xfrm>
            <a:off x="5155210" y="1689438"/>
            <a:ext cx="434634" cy="419227"/>
            <a:chOff x="-3768700" y="3253275"/>
            <a:chExt cx="301850" cy="291150"/>
          </a:xfrm>
        </p:grpSpPr>
        <p:sp>
          <p:nvSpPr>
            <p:cNvPr id="8383" name="Google Shape;8383;p89"/>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9"/>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9"/>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89"/>
          <p:cNvGrpSpPr/>
          <p:nvPr/>
        </p:nvGrpSpPr>
        <p:grpSpPr>
          <a:xfrm>
            <a:off x="5159293" y="2217090"/>
            <a:ext cx="426462" cy="395865"/>
            <a:chOff x="-3808700" y="3628950"/>
            <a:chExt cx="296175" cy="274925"/>
          </a:xfrm>
        </p:grpSpPr>
        <p:sp>
          <p:nvSpPr>
            <p:cNvPr id="8387" name="Google Shape;8387;p89"/>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9"/>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9"/>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0" name="Google Shape;8390;p89"/>
          <p:cNvGrpSpPr/>
          <p:nvPr/>
        </p:nvGrpSpPr>
        <p:grpSpPr>
          <a:xfrm>
            <a:off x="5224504" y="2756412"/>
            <a:ext cx="419443" cy="420487"/>
            <a:chOff x="-3771675" y="3971775"/>
            <a:chExt cx="291300" cy="292025"/>
          </a:xfrm>
        </p:grpSpPr>
        <p:sp>
          <p:nvSpPr>
            <p:cNvPr id="8391" name="Google Shape;8391;p89"/>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9"/>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9"/>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9"/>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9"/>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89"/>
          <p:cNvGrpSpPr/>
          <p:nvPr/>
        </p:nvGrpSpPr>
        <p:grpSpPr>
          <a:xfrm>
            <a:off x="7885948" y="1716461"/>
            <a:ext cx="420271" cy="320774"/>
            <a:chOff x="-1951475" y="3273100"/>
            <a:chExt cx="291875" cy="222775"/>
          </a:xfrm>
        </p:grpSpPr>
        <p:sp>
          <p:nvSpPr>
            <p:cNvPr id="8397" name="Google Shape;8397;p89"/>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9"/>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9"/>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89"/>
          <p:cNvGrpSpPr/>
          <p:nvPr/>
        </p:nvGrpSpPr>
        <p:grpSpPr>
          <a:xfrm>
            <a:off x="7883429" y="2205191"/>
            <a:ext cx="425310" cy="419659"/>
            <a:chOff x="-1951475" y="3597450"/>
            <a:chExt cx="295375" cy="291450"/>
          </a:xfrm>
        </p:grpSpPr>
        <p:sp>
          <p:nvSpPr>
            <p:cNvPr id="8401" name="Google Shape;8401;p89"/>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9"/>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9"/>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9"/>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89"/>
          <p:cNvGrpSpPr/>
          <p:nvPr/>
        </p:nvGrpSpPr>
        <p:grpSpPr>
          <a:xfrm>
            <a:off x="7885680" y="2756825"/>
            <a:ext cx="444605" cy="419659"/>
            <a:chOff x="-1960150" y="3956600"/>
            <a:chExt cx="308775" cy="291450"/>
          </a:xfrm>
        </p:grpSpPr>
        <p:sp>
          <p:nvSpPr>
            <p:cNvPr id="8406" name="Google Shape;8406;p89"/>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9"/>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89"/>
          <p:cNvGrpSpPr/>
          <p:nvPr/>
        </p:nvGrpSpPr>
        <p:grpSpPr>
          <a:xfrm>
            <a:off x="1939718" y="3307636"/>
            <a:ext cx="420775" cy="420775"/>
            <a:chOff x="-804700" y="3226500"/>
            <a:chExt cx="292225" cy="292225"/>
          </a:xfrm>
        </p:grpSpPr>
        <p:sp>
          <p:nvSpPr>
            <p:cNvPr id="8409" name="Google Shape;8409;p89"/>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9"/>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9"/>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9"/>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9"/>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9"/>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9"/>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89"/>
          <p:cNvGrpSpPr/>
          <p:nvPr/>
        </p:nvGrpSpPr>
        <p:grpSpPr>
          <a:xfrm>
            <a:off x="3019809" y="1688647"/>
            <a:ext cx="420775" cy="420811"/>
            <a:chOff x="-5251625" y="3272950"/>
            <a:chExt cx="292225" cy="292250"/>
          </a:xfrm>
        </p:grpSpPr>
        <p:sp>
          <p:nvSpPr>
            <p:cNvPr id="8417" name="Google Shape;8417;p89"/>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9"/>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9"/>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89"/>
          <p:cNvGrpSpPr/>
          <p:nvPr/>
        </p:nvGrpSpPr>
        <p:grpSpPr>
          <a:xfrm>
            <a:off x="3016407" y="2204348"/>
            <a:ext cx="427578" cy="421351"/>
            <a:chOff x="-5254775" y="3631325"/>
            <a:chExt cx="296950" cy="292625"/>
          </a:xfrm>
        </p:grpSpPr>
        <p:sp>
          <p:nvSpPr>
            <p:cNvPr id="8421" name="Google Shape;8421;p89"/>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9"/>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9"/>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9"/>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9"/>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9"/>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9"/>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89"/>
          <p:cNvGrpSpPr/>
          <p:nvPr/>
        </p:nvGrpSpPr>
        <p:grpSpPr>
          <a:xfrm>
            <a:off x="3032265" y="2756270"/>
            <a:ext cx="419659" cy="420775"/>
            <a:chOff x="-5251625" y="3991275"/>
            <a:chExt cx="291450" cy="292225"/>
          </a:xfrm>
        </p:grpSpPr>
        <p:sp>
          <p:nvSpPr>
            <p:cNvPr id="8429" name="Google Shape;8429;p89"/>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9"/>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9"/>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9"/>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9"/>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89"/>
          <p:cNvGrpSpPr/>
          <p:nvPr/>
        </p:nvGrpSpPr>
        <p:grpSpPr>
          <a:xfrm>
            <a:off x="5772848" y="1689240"/>
            <a:ext cx="319874" cy="419623"/>
            <a:chOff x="-3365275" y="3253275"/>
            <a:chExt cx="222150" cy="291425"/>
          </a:xfrm>
        </p:grpSpPr>
        <p:sp>
          <p:nvSpPr>
            <p:cNvPr id="8435" name="Google Shape;8435;p89"/>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9"/>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89"/>
          <p:cNvGrpSpPr/>
          <p:nvPr/>
        </p:nvGrpSpPr>
        <p:grpSpPr>
          <a:xfrm>
            <a:off x="5746786" y="2204058"/>
            <a:ext cx="371998" cy="421927"/>
            <a:chOff x="-3383375" y="3611625"/>
            <a:chExt cx="258350" cy="293025"/>
          </a:xfrm>
        </p:grpSpPr>
        <p:sp>
          <p:nvSpPr>
            <p:cNvPr id="8438" name="Google Shape;8438;p89"/>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9"/>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89"/>
          <p:cNvGrpSpPr/>
          <p:nvPr/>
        </p:nvGrpSpPr>
        <p:grpSpPr>
          <a:xfrm>
            <a:off x="5809135" y="2756826"/>
            <a:ext cx="271097" cy="419659"/>
            <a:chOff x="-3347950" y="3971575"/>
            <a:chExt cx="188275" cy="291450"/>
          </a:xfrm>
        </p:grpSpPr>
        <p:sp>
          <p:nvSpPr>
            <p:cNvPr id="8441" name="Google Shape;8441;p89"/>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9"/>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9"/>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89"/>
          <p:cNvGrpSpPr/>
          <p:nvPr/>
        </p:nvGrpSpPr>
        <p:grpSpPr>
          <a:xfrm>
            <a:off x="858994" y="3307061"/>
            <a:ext cx="371998" cy="421927"/>
            <a:chOff x="-1575775" y="3238300"/>
            <a:chExt cx="258350" cy="293025"/>
          </a:xfrm>
        </p:grpSpPr>
        <p:sp>
          <p:nvSpPr>
            <p:cNvPr id="8445" name="Google Shape;8445;p89"/>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9"/>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9"/>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9"/>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9"/>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0" name="Google Shape;8450;p89"/>
          <p:cNvGrpSpPr/>
          <p:nvPr/>
        </p:nvGrpSpPr>
        <p:grpSpPr>
          <a:xfrm>
            <a:off x="2503892" y="3309051"/>
            <a:ext cx="423079" cy="424159"/>
            <a:chOff x="-1591550" y="3597475"/>
            <a:chExt cx="293825" cy="294575"/>
          </a:xfrm>
        </p:grpSpPr>
        <p:sp>
          <p:nvSpPr>
            <p:cNvPr id="8451" name="Google Shape;8451;p89"/>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9"/>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9"/>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89"/>
          <p:cNvGrpSpPr/>
          <p:nvPr/>
        </p:nvGrpSpPr>
        <p:grpSpPr>
          <a:xfrm>
            <a:off x="4153362" y="3318663"/>
            <a:ext cx="421927" cy="399248"/>
            <a:chOff x="-1592325" y="3957400"/>
            <a:chExt cx="293025" cy="277275"/>
          </a:xfrm>
        </p:grpSpPr>
        <p:sp>
          <p:nvSpPr>
            <p:cNvPr id="8455" name="Google Shape;8455;p89"/>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9"/>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9"/>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9"/>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89"/>
          <p:cNvGrpSpPr/>
          <p:nvPr/>
        </p:nvGrpSpPr>
        <p:grpSpPr>
          <a:xfrm>
            <a:off x="3640232" y="3310744"/>
            <a:ext cx="369730" cy="420775"/>
            <a:chOff x="-778700" y="3612425"/>
            <a:chExt cx="256775" cy="292225"/>
          </a:xfrm>
        </p:grpSpPr>
        <p:sp>
          <p:nvSpPr>
            <p:cNvPr id="8460" name="Google Shape;8460;p89"/>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9"/>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9"/>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9"/>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9"/>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9"/>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89"/>
          <p:cNvGrpSpPr/>
          <p:nvPr/>
        </p:nvGrpSpPr>
        <p:grpSpPr>
          <a:xfrm>
            <a:off x="6111733" y="3828305"/>
            <a:ext cx="340731" cy="387641"/>
            <a:chOff x="7728464" y="1561258"/>
            <a:chExt cx="349719" cy="397866"/>
          </a:xfrm>
        </p:grpSpPr>
        <p:sp>
          <p:nvSpPr>
            <p:cNvPr id="8467" name="Google Shape;8467;p89"/>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9"/>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89"/>
          <p:cNvGrpSpPr/>
          <p:nvPr/>
        </p:nvGrpSpPr>
        <p:grpSpPr>
          <a:xfrm>
            <a:off x="4034702" y="3828305"/>
            <a:ext cx="387681" cy="387641"/>
            <a:chOff x="5611350" y="1561258"/>
            <a:chExt cx="397907" cy="397866"/>
          </a:xfrm>
        </p:grpSpPr>
        <p:sp>
          <p:nvSpPr>
            <p:cNvPr id="8470" name="Google Shape;8470;p89"/>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9"/>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9"/>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9"/>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89"/>
          <p:cNvGrpSpPr/>
          <p:nvPr/>
        </p:nvGrpSpPr>
        <p:grpSpPr>
          <a:xfrm>
            <a:off x="4553987" y="3925571"/>
            <a:ext cx="387610" cy="193109"/>
            <a:chOff x="6140660" y="1661097"/>
            <a:chExt cx="397835" cy="198202"/>
          </a:xfrm>
        </p:grpSpPr>
        <p:sp>
          <p:nvSpPr>
            <p:cNvPr id="8475" name="Google Shape;8475;p89"/>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9"/>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9"/>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9"/>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89"/>
          <p:cNvGrpSpPr/>
          <p:nvPr/>
        </p:nvGrpSpPr>
        <p:grpSpPr>
          <a:xfrm>
            <a:off x="5073202" y="3828305"/>
            <a:ext cx="387681" cy="387641"/>
            <a:chOff x="6669907" y="1561258"/>
            <a:chExt cx="397907" cy="397866"/>
          </a:xfrm>
        </p:grpSpPr>
        <p:sp>
          <p:nvSpPr>
            <p:cNvPr id="8480" name="Google Shape;8480;p89"/>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9"/>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9"/>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9"/>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9"/>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89"/>
          <p:cNvGrpSpPr/>
          <p:nvPr/>
        </p:nvGrpSpPr>
        <p:grpSpPr>
          <a:xfrm>
            <a:off x="5592488" y="3828305"/>
            <a:ext cx="387641" cy="387641"/>
            <a:chOff x="7199196" y="1561258"/>
            <a:chExt cx="397866" cy="397866"/>
          </a:xfrm>
        </p:grpSpPr>
        <p:sp>
          <p:nvSpPr>
            <p:cNvPr id="8486" name="Google Shape;8486;p89"/>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9"/>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9"/>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89"/>
          <p:cNvGrpSpPr/>
          <p:nvPr/>
        </p:nvGrpSpPr>
        <p:grpSpPr>
          <a:xfrm>
            <a:off x="1958433" y="3885842"/>
            <a:ext cx="387681" cy="272572"/>
            <a:chOff x="3386036" y="1746339"/>
            <a:chExt cx="397907" cy="279762"/>
          </a:xfrm>
        </p:grpSpPr>
        <p:sp>
          <p:nvSpPr>
            <p:cNvPr id="8490" name="Google Shape;8490;p89"/>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9"/>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89"/>
          <p:cNvGrpSpPr/>
          <p:nvPr/>
        </p:nvGrpSpPr>
        <p:grpSpPr>
          <a:xfrm>
            <a:off x="2996130" y="3828288"/>
            <a:ext cx="387681" cy="387681"/>
            <a:chOff x="4417380" y="1687279"/>
            <a:chExt cx="397907" cy="397907"/>
          </a:xfrm>
        </p:grpSpPr>
        <p:sp>
          <p:nvSpPr>
            <p:cNvPr id="8493" name="Google Shape;8493;p89"/>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9"/>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89"/>
          <p:cNvGrpSpPr/>
          <p:nvPr/>
        </p:nvGrpSpPr>
        <p:grpSpPr>
          <a:xfrm>
            <a:off x="7942611" y="3308537"/>
            <a:ext cx="387661" cy="387661"/>
            <a:chOff x="2869999" y="1687279"/>
            <a:chExt cx="397887" cy="397887"/>
          </a:xfrm>
        </p:grpSpPr>
        <p:sp>
          <p:nvSpPr>
            <p:cNvPr id="8496" name="Google Shape;8496;p89"/>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9"/>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89"/>
          <p:cNvGrpSpPr/>
          <p:nvPr/>
        </p:nvGrpSpPr>
        <p:grpSpPr>
          <a:xfrm>
            <a:off x="2477718" y="3828664"/>
            <a:ext cx="386807" cy="386929"/>
            <a:chOff x="3902887" y="1687655"/>
            <a:chExt cx="397010" cy="397135"/>
          </a:xfrm>
        </p:grpSpPr>
        <p:sp>
          <p:nvSpPr>
            <p:cNvPr id="8499" name="Google Shape;8499;p89"/>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9"/>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89"/>
          <p:cNvGrpSpPr/>
          <p:nvPr/>
        </p:nvGrpSpPr>
        <p:grpSpPr>
          <a:xfrm>
            <a:off x="3515416" y="3828288"/>
            <a:ext cx="387681" cy="387681"/>
            <a:chOff x="4933458" y="1687279"/>
            <a:chExt cx="397907" cy="397907"/>
          </a:xfrm>
        </p:grpSpPr>
        <p:sp>
          <p:nvSpPr>
            <p:cNvPr id="8502" name="Google Shape;8502;p89"/>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9"/>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89"/>
          <p:cNvGrpSpPr/>
          <p:nvPr/>
        </p:nvGrpSpPr>
        <p:grpSpPr>
          <a:xfrm>
            <a:off x="6348367" y="3308537"/>
            <a:ext cx="387661" cy="387661"/>
            <a:chOff x="1379798" y="1723250"/>
            <a:chExt cx="397887" cy="397887"/>
          </a:xfrm>
        </p:grpSpPr>
        <p:sp>
          <p:nvSpPr>
            <p:cNvPr id="8505" name="Google Shape;8505;p8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89"/>
          <p:cNvGrpSpPr/>
          <p:nvPr/>
        </p:nvGrpSpPr>
        <p:grpSpPr>
          <a:xfrm>
            <a:off x="5286246" y="3308537"/>
            <a:ext cx="387681" cy="387661"/>
            <a:chOff x="266768" y="1721375"/>
            <a:chExt cx="397907" cy="397887"/>
          </a:xfrm>
        </p:grpSpPr>
        <p:sp>
          <p:nvSpPr>
            <p:cNvPr id="8510" name="Google Shape;8510;p8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89"/>
          <p:cNvGrpSpPr/>
          <p:nvPr/>
        </p:nvGrpSpPr>
        <p:grpSpPr>
          <a:xfrm>
            <a:off x="5817327" y="3308537"/>
            <a:ext cx="387641" cy="387661"/>
            <a:chOff x="864491" y="1723250"/>
            <a:chExt cx="397866" cy="397887"/>
          </a:xfrm>
        </p:grpSpPr>
        <p:sp>
          <p:nvSpPr>
            <p:cNvPr id="8513" name="Google Shape;8513;p8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6" name="Google Shape;8516;p89"/>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7" name="Google Shape;8517;p89"/>
          <p:cNvGrpSpPr/>
          <p:nvPr/>
        </p:nvGrpSpPr>
        <p:grpSpPr>
          <a:xfrm>
            <a:off x="7411672" y="3308924"/>
            <a:ext cx="387539" cy="386888"/>
            <a:chOff x="2408992" y="1722875"/>
            <a:chExt cx="397761" cy="397093"/>
          </a:xfrm>
        </p:grpSpPr>
        <p:sp>
          <p:nvSpPr>
            <p:cNvPr id="8518" name="Google Shape;8518;p89"/>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9"/>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23" name="Shape 8523"/>
        <p:cNvGrpSpPr/>
        <p:nvPr/>
      </p:nvGrpSpPr>
      <p:grpSpPr>
        <a:xfrm>
          <a:off x="0" y="0"/>
          <a:ext cx="0" cy="0"/>
          <a:chOff x="0" y="0"/>
          <a:chExt cx="0" cy="0"/>
        </a:xfrm>
      </p:grpSpPr>
      <p:pic>
        <p:nvPicPr>
          <p:cNvPr id="8524" name="Google Shape;8524;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1"/>
          <p:cNvSpPr txBox="1"/>
          <p:nvPr>
            <p:ph type="title"/>
          </p:nvPr>
        </p:nvSpPr>
        <p:spPr>
          <a:xfrm>
            <a:off x="1994850" y="1697488"/>
            <a:ext cx="5154300" cy="112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292" name="Google Shape;292;p41"/>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a:t>
            </a:r>
            <a:r>
              <a:rPr lang="en"/>
              <a:t> </a:t>
            </a:r>
            <a:r>
              <a:rPr lang="en"/>
              <a:t>can</a:t>
            </a:r>
            <a:r>
              <a:rPr lang="en"/>
              <a:t> be the part of the presentation where you introduce yourself, write your email…</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2"/>
          <p:cNvSpPr txBox="1"/>
          <p:nvPr>
            <p:ph type="title"/>
          </p:nvPr>
        </p:nvSpPr>
        <p:spPr>
          <a:xfrm>
            <a:off x="2714550" y="2543963"/>
            <a:ext cx="37149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298" name="Google Shape;298;p42"/>
          <p:cNvSpPr txBox="1"/>
          <p:nvPr>
            <p:ph idx="2" type="title"/>
          </p:nvPr>
        </p:nvSpPr>
        <p:spPr>
          <a:xfrm>
            <a:off x="3746550" y="1478925"/>
            <a:ext cx="1650900" cy="97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99" name="Google Shape;299;p42"/>
          <p:cNvSpPr txBox="1"/>
          <p:nvPr>
            <p:ph idx="1" type="subTitle"/>
          </p:nvPr>
        </p:nvSpPr>
        <p:spPr>
          <a:xfrm>
            <a:off x="2291400" y="3279625"/>
            <a:ext cx="4561200" cy="39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Insert a subtitle here if you need it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graph</a:t>
            </a:r>
            <a:endParaRPr/>
          </a:p>
        </p:txBody>
      </p:sp>
      <p:sp>
        <p:nvSpPr>
          <p:cNvPr id="305" name="Google Shape;305;p43"/>
          <p:cNvSpPr txBox="1"/>
          <p:nvPr/>
        </p:nvSpPr>
        <p:spPr>
          <a:xfrm>
            <a:off x="996963" y="1660038"/>
            <a:ext cx="1955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It’s a gas giant and the biggest planet</a:t>
            </a:r>
            <a:endParaRPr>
              <a:solidFill>
                <a:schemeClr val="dk2"/>
              </a:solidFill>
              <a:latin typeface="Montserrat"/>
              <a:ea typeface="Montserrat"/>
              <a:cs typeface="Montserrat"/>
              <a:sym typeface="Montserrat"/>
            </a:endParaRPr>
          </a:p>
        </p:txBody>
      </p:sp>
      <p:sp>
        <p:nvSpPr>
          <p:cNvPr id="306" name="Google Shape;306;p43"/>
          <p:cNvSpPr txBox="1"/>
          <p:nvPr/>
        </p:nvSpPr>
        <p:spPr>
          <a:xfrm>
            <a:off x="997013" y="1320038"/>
            <a:ext cx="18582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307" name="Google Shape;307;p43"/>
          <p:cNvSpPr txBox="1"/>
          <p:nvPr/>
        </p:nvSpPr>
        <p:spPr>
          <a:xfrm flipH="1">
            <a:off x="997125" y="3790600"/>
            <a:ext cx="18582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
        <p:nvSpPr>
          <p:cNvPr id="308" name="Google Shape;308;p43"/>
          <p:cNvSpPr txBox="1"/>
          <p:nvPr/>
        </p:nvSpPr>
        <p:spPr>
          <a:xfrm flipH="1">
            <a:off x="996938" y="4130600"/>
            <a:ext cx="19557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Mars is actually a very cold place</a:t>
            </a:r>
            <a:endParaRPr>
              <a:solidFill>
                <a:schemeClr val="dk2"/>
              </a:solidFill>
              <a:latin typeface="Montserrat"/>
              <a:ea typeface="Montserrat"/>
              <a:cs typeface="Montserrat"/>
              <a:sym typeface="Montserrat"/>
            </a:endParaRPr>
          </a:p>
        </p:txBody>
      </p:sp>
      <p:sp>
        <p:nvSpPr>
          <p:cNvPr id="309" name="Google Shape;309;p43"/>
          <p:cNvSpPr txBox="1"/>
          <p:nvPr/>
        </p:nvSpPr>
        <p:spPr>
          <a:xfrm>
            <a:off x="996963" y="2895325"/>
            <a:ext cx="1955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310" name="Google Shape;310;p43"/>
          <p:cNvSpPr txBox="1"/>
          <p:nvPr/>
        </p:nvSpPr>
        <p:spPr>
          <a:xfrm>
            <a:off x="997013" y="2555325"/>
            <a:ext cx="18582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pic>
        <p:nvPicPr>
          <p:cNvPr id="311" name="Google Shape;311;p43" title="Points scored">
            <a:hlinkClick r:id="rId3"/>
          </p:cNvPr>
          <p:cNvPicPr preferRelativeResize="0"/>
          <p:nvPr/>
        </p:nvPicPr>
        <p:blipFill>
          <a:blip r:embed="rId4">
            <a:alphaModFix/>
          </a:blip>
          <a:stretch>
            <a:fillRect/>
          </a:stretch>
        </p:blipFill>
        <p:spPr>
          <a:xfrm>
            <a:off x="4072025" y="1301125"/>
            <a:ext cx="4358751" cy="2695150"/>
          </a:xfrm>
          <a:prstGeom prst="rect">
            <a:avLst/>
          </a:prstGeom>
          <a:noFill/>
          <a:ln>
            <a:noFill/>
          </a:ln>
        </p:spPr>
      </p:pic>
      <p:sp>
        <p:nvSpPr>
          <p:cNvPr id="312" name="Google Shape;312;p43"/>
          <p:cNvSpPr txBox="1"/>
          <p:nvPr/>
        </p:nvSpPr>
        <p:spPr>
          <a:xfrm>
            <a:off x="4236050" y="4226975"/>
            <a:ext cx="40455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202124"/>
                </a:solidFill>
                <a:latin typeface="Montserrat"/>
                <a:ea typeface="Montserrat"/>
                <a:cs typeface="Montserrat"/>
                <a:sym typeface="Montserrat"/>
              </a:rPr>
              <a:t>Follow the link in the graph to modify its data and then paste the new one here. </a:t>
            </a:r>
            <a:r>
              <a:rPr b="1" lang="en" sz="1000" u="sng">
                <a:solidFill>
                  <a:schemeClr val="hlink"/>
                </a:solidFill>
                <a:latin typeface="Montserrat"/>
                <a:ea typeface="Montserrat"/>
                <a:cs typeface="Montserrat"/>
                <a:sym typeface="Montserrat"/>
                <a:hlinkClick r:id="rId5"/>
              </a:rPr>
              <a:t>For more info, click here</a:t>
            </a:r>
            <a:endParaRPr b="1" sz="1000">
              <a:solidFill>
                <a:schemeClr val="dk1"/>
              </a:solidFill>
              <a:latin typeface="Montserrat"/>
              <a:ea typeface="Montserrat"/>
              <a:cs typeface="Montserrat"/>
              <a:sym typeface="Montserrat"/>
            </a:endParaRPr>
          </a:p>
        </p:txBody>
      </p:sp>
      <p:sp>
        <p:nvSpPr>
          <p:cNvPr id="313" name="Google Shape;313;p43"/>
          <p:cNvSpPr txBox="1"/>
          <p:nvPr/>
        </p:nvSpPr>
        <p:spPr>
          <a:xfrm>
            <a:off x="4766075" y="3869975"/>
            <a:ext cx="877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Vidaloka"/>
                <a:ea typeface="Vidaloka"/>
                <a:cs typeface="Vidaloka"/>
                <a:sym typeface="Vidaloka"/>
              </a:rPr>
              <a:t>Jupiter</a:t>
            </a:r>
            <a:endParaRPr>
              <a:solidFill>
                <a:schemeClr val="dk1"/>
              </a:solidFill>
              <a:latin typeface="Vidaloka"/>
              <a:ea typeface="Vidaloka"/>
              <a:cs typeface="Vidaloka"/>
              <a:sym typeface="Vidaloka"/>
            </a:endParaRPr>
          </a:p>
        </p:txBody>
      </p:sp>
      <p:sp>
        <p:nvSpPr>
          <p:cNvPr id="314" name="Google Shape;314;p43"/>
          <p:cNvSpPr txBox="1"/>
          <p:nvPr/>
        </p:nvSpPr>
        <p:spPr>
          <a:xfrm>
            <a:off x="5950200" y="3869975"/>
            <a:ext cx="877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Vidaloka"/>
                <a:ea typeface="Vidaloka"/>
                <a:cs typeface="Vidaloka"/>
                <a:sym typeface="Vidaloka"/>
              </a:rPr>
              <a:t>Venus</a:t>
            </a:r>
            <a:endParaRPr>
              <a:solidFill>
                <a:schemeClr val="dk1"/>
              </a:solidFill>
              <a:latin typeface="Vidaloka"/>
              <a:ea typeface="Vidaloka"/>
              <a:cs typeface="Vidaloka"/>
              <a:sym typeface="Vidaloka"/>
            </a:endParaRPr>
          </a:p>
        </p:txBody>
      </p:sp>
      <p:sp>
        <p:nvSpPr>
          <p:cNvPr id="315" name="Google Shape;315;p43"/>
          <p:cNvSpPr txBox="1"/>
          <p:nvPr/>
        </p:nvSpPr>
        <p:spPr>
          <a:xfrm>
            <a:off x="7067725" y="3869975"/>
            <a:ext cx="877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Vidaloka"/>
                <a:ea typeface="Vidaloka"/>
                <a:cs typeface="Vidaloka"/>
                <a:sym typeface="Vidaloka"/>
              </a:rPr>
              <a:t>Mars</a:t>
            </a:r>
            <a:endParaRPr>
              <a:solidFill>
                <a:schemeClr val="dk1"/>
              </a:solidFill>
              <a:latin typeface="Vidaloka"/>
              <a:ea typeface="Vidaloka"/>
              <a:cs typeface="Vidaloka"/>
              <a:sym typeface="Vidalok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4"/>
          <p:cNvSpPr txBox="1"/>
          <p:nvPr>
            <p:ph type="title"/>
          </p:nvPr>
        </p:nvSpPr>
        <p:spPr>
          <a:xfrm>
            <a:off x="713225" y="445025"/>
            <a:ext cx="7072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Maybe y</a:t>
            </a:r>
            <a:r>
              <a:rPr lang="en"/>
              <a:t>ou</a:t>
            </a:r>
            <a:r>
              <a:rPr lang="en"/>
              <a:t> need to divide the content</a:t>
            </a:r>
            <a:endParaRPr/>
          </a:p>
        </p:txBody>
      </p:sp>
      <p:sp>
        <p:nvSpPr>
          <p:cNvPr id="321" name="Google Shape;321;p44"/>
          <p:cNvSpPr txBox="1"/>
          <p:nvPr>
            <p:ph idx="1" type="subTitle"/>
          </p:nvPr>
        </p:nvSpPr>
        <p:spPr>
          <a:xfrm>
            <a:off x="5038975" y="2649025"/>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22" name="Google Shape;322;p44"/>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a:p>
            <a:pPr indent="0" lvl="0" marL="0" rtl="0" algn="ctr">
              <a:spcBef>
                <a:spcPts val="0"/>
              </a:spcBef>
              <a:spcAft>
                <a:spcPts val="0"/>
              </a:spcAft>
              <a:buNone/>
            </a:pPr>
            <a:r>
              <a:t/>
            </a:r>
            <a:endParaRPr/>
          </a:p>
        </p:txBody>
      </p:sp>
      <p:sp>
        <p:nvSpPr>
          <p:cNvPr id="323" name="Google Shape;323;p44"/>
          <p:cNvSpPr txBox="1"/>
          <p:nvPr>
            <p:ph idx="3" type="subTitle"/>
          </p:nvPr>
        </p:nvSpPr>
        <p:spPr>
          <a:xfrm>
            <a:off x="1693175" y="2649025"/>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24" name="Google Shape;324;p44"/>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a:t>
            </a:r>
            <a:endParaRPr/>
          </a:p>
        </p:txBody>
      </p:sp>
      <p:grpSp>
        <p:nvGrpSpPr>
          <p:cNvPr id="325" name="Google Shape;325;p44"/>
          <p:cNvGrpSpPr/>
          <p:nvPr/>
        </p:nvGrpSpPr>
        <p:grpSpPr>
          <a:xfrm>
            <a:off x="2738010" y="2092918"/>
            <a:ext cx="396433" cy="393649"/>
            <a:chOff x="-63250675" y="3744075"/>
            <a:chExt cx="320350" cy="318100"/>
          </a:xfrm>
        </p:grpSpPr>
        <p:sp>
          <p:nvSpPr>
            <p:cNvPr id="326" name="Google Shape;326;p4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44"/>
          <p:cNvGrpSpPr/>
          <p:nvPr/>
        </p:nvGrpSpPr>
        <p:grpSpPr>
          <a:xfrm>
            <a:off x="6140670" y="2093327"/>
            <a:ext cx="282707" cy="392844"/>
            <a:chOff x="-64001300" y="4093650"/>
            <a:chExt cx="228450" cy="317450"/>
          </a:xfrm>
        </p:grpSpPr>
        <p:sp>
          <p:nvSpPr>
            <p:cNvPr id="330" name="Google Shape;330;p4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nimalist Business Slides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